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01_C4AD6805.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modernComment_108_E99C5758.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omments/modernComment_122_9831596D.xml" ContentType="application/vnd.ms-powerpoint.comments+xml"/>
  <Override PartName="/ppt/comments/modernComment_123_D7188932.xml" ContentType="application/vnd.ms-powerpoint.comment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7" r:id="rId1"/>
  </p:sldMasterIdLst>
  <p:notesMasterIdLst>
    <p:notesMasterId r:id="rId77"/>
  </p:notesMasterIdLst>
  <p:sldIdLst>
    <p:sldId id="256" r:id="rId2"/>
    <p:sldId id="316" r:id="rId3"/>
    <p:sldId id="257" r:id="rId4"/>
    <p:sldId id="259" r:id="rId5"/>
    <p:sldId id="258" r:id="rId6"/>
    <p:sldId id="317" r:id="rId7"/>
    <p:sldId id="260" r:id="rId8"/>
    <p:sldId id="261" r:id="rId9"/>
    <p:sldId id="333" r:id="rId10"/>
    <p:sldId id="262" r:id="rId11"/>
    <p:sldId id="264" r:id="rId12"/>
    <p:sldId id="265" r:id="rId13"/>
    <p:sldId id="266" r:id="rId14"/>
    <p:sldId id="267" r:id="rId15"/>
    <p:sldId id="318" r:id="rId16"/>
    <p:sldId id="268" r:id="rId17"/>
    <p:sldId id="269" r:id="rId18"/>
    <p:sldId id="270" r:id="rId19"/>
    <p:sldId id="308" r:id="rId20"/>
    <p:sldId id="338" r:id="rId21"/>
    <p:sldId id="336" r:id="rId22"/>
    <p:sldId id="337" r:id="rId23"/>
    <p:sldId id="272" r:id="rId24"/>
    <p:sldId id="340" r:id="rId25"/>
    <p:sldId id="312" r:id="rId26"/>
    <p:sldId id="324" r:id="rId27"/>
    <p:sldId id="327" r:id="rId28"/>
    <p:sldId id="325" r:id="rId29"/>
    <p:sldId id="274" r:id="rId30"/>
    <p:sldId id="275" r:id="rId31"/>
    <p:sldId id="326" r:id="rId32"/>
    <p:sldId id="276" r:id="rId33"/>
    <p:sldId id="277" r:id="rId34"/>
    <p:sldId id="278" r:id="rId35"/>
    <p:sldId id="280" r:id="rId36"/>
    <p:sldId id="319" r:id="rId37"/>
    <p:sldId id="279" r:id="rId38"/>
    <p:sldId id="281" r:id="rId39"/>
    <p:sldId id="282" r:id="rId40"/>
    <p:sldId id="283" r:id="rId41"/>
    <p:sldId id="284" r:id="rId42"/>
    <p:sldId id="285" r:id="rId43"/>
    <p:sldId id="320" r:id="rId44"/>
    <p:sldId id="313" r:id="rId45"/>
    <p:sldId id="287" r:id="rId46"/>
    <p:sldId id="288" r:id="rId47"/>
    <p:sldId id="332" r:id="rId48"/>
    <p:sldId id="290" r:id="rId49"/>
    <p:sldId id="291" r:id="rId50"/>
    <p:sldId id="292" r:id="rId51"/>
    <p:sldId id="293" r:id="rId52"/>
    <p:sldId id="294" r:id="rId53"/>
    <p:sldId id="295" r:id="rId54"/>
    <p:sldId id="334" r:id="rId55"/>
    <p:sldId id="314" r:id="rId56"/>
    <p:sldId id="286" r:id="rId57"/>
    <p:sldId id="331" r:id="rId58"/>
    <p:sldId id="296" r:id="rId59"/>
    <p:sldId id="297" r:id="rId60"/>
    <p:sldId id="298" r:id="rId61"/>
    <p:sldId id="321" r:id="rId62"/>
    <p:sldId id="329" r:id="rId63"/>
    <p:sldId id="300" r:id="rId64"/>
    <p:sldId id="299" r:id="rId65"/>
    <p:sldId id="328" r:id="rId66"/>
    <p:sldId id="323" r:id="rId67"/>
    <p:sldId id="302" r:id="rId68"/>
    <p:sldId id="303" r:id="rId69"/>
    <p:sldId id="304" r:id="rId70"/>
    <p:sldId id="305" r:id="rId71"/>
    <p:sldId id="322" r:id="rId72"/>
    <p:sldId id="306" r:id="rId73"/>
    <p:sldId id="341" r:id="rId74"/>
    <p:sldId id="330" r:id="rId75"/>
    <p:sldId id="307" r:id="rId7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D8A3F65-799B-4D35-041B-C45C54CBF94D}" name="Diego Méndez Romero" initials="DMR" userId="fef1ed1287bb942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80" d="100"/>
          <a:sy n="180" d="100"/>
        </p:scale>
        <p:origin x="291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8/10/relationships/authors" Targe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omments/modernComment_101_C4AD6805.xml><?xml version="1.0" encoding="utf-8"?>
<p188:cmLst xmlns:a="http://schemas.openxmlformats.org/drawingml/2006/main" xmlns:r="http://schemas.openxmlformats.org/officeDocument/2006/relationships" xmlns:p188="http://schemas.microsoft.com/office/powerpoint/2018/8/main">
  <p188:cm id="{6BE009FA-D1F7-4F6E-B620-9B05EEFF5635}" authorId="{3D8A3F65-799B-4D35-041B-C45C54CBF94D}" created="2023-03-06T19:29:12.839">
    <pc:sldMkLst xmlns:pc="http://schemas.microsoft.com/office/powerpoint/2013/main/command">
      <pc:docMk/>
      <pc:sldMk cId="3299698693" sldId="257"/>
    </pc:sldMkLst>
    <p188:txBody>
      <a:bodyPr/>
      <a:lstStyle/>
      <a:p>
        <a:r>
          <a:rPr lang="es-ES"/>
          <a:t>In highly mobile applications, new dynamics appear that might make channel tracking nonstationary
[Matolak, 2014, Wu, 2012], e.g. channels might vary with location, and location rapidly
varies with time. Simple examples might be the dierent channel dynamics a train receiver faces
when it is close to a station vs. crossing a bridge vs. entering a tunnel [He et al., 2016]. A similar
example is a car receiver in a route that grows more trac-dense [Hassan et al., 2020]. Such nonstationary
examples can be modeled in some cases as abrupt changes in statistical properties of the
underlying stochastic dynamic [Wu, 2012].</a:t>
        </a:r>
      </a:p>
    </p188:txBody>
  </p188:cm>
</p188:cmLst>
</file>

<file path=ppt/comments/modernComment_108_E99C5758.xml><?xml version="1.0" encoding="utf-8"?>
<p188:cmLst xmlns:a="http://schemas.openxmlformats.org/drawingml/2006/main" xmlns:r="http://schemas.openxmlformats.org/officeDocument/2006/relationships" xmlns:p188="http://schemas.microsoft.com/office/powerpoint/2018/8/main">
  <p188:cm id="{6B33DA47-D974-4B1A-AF66-90935078C035}" authorId="{3D8A3F65-799B-4D35-041B-C45C54CBF94D}" created="2023-03-06T22:17:39.603">
    <pc:sldMkLst xmlns:pc="http://schemas.microsoft.com/office/powerpoint/2013/main/command">
      <pc:docMk/>
      <pc:sldMk cId="3919337304" sldId="264"/>
    </pc:sldMkLst>
    <p188:txBody>
      <a:bodyPr/>
      <a:lstStyle/>
      <a:p>
        <a:r>
          <a:rPr lang="es-ES"/>
          <a:t>The application of KF to OFDM systems can improve channel estimation and re-
duce BER. Among the studies cited, for example, simulations of [Kashyap et al., 2017,
Yuanjin, 2003, Chen and Zhang, 2004, Al-Naouri, 2007, Kim et al., 2005, Banelli et al., 2007,
Shu et al., 2014] demonstrate improvements in channel estimation and reductions in bit error
rate. In the case of [Simeone and Spagnolini, 2004], the improvement consists of meeting
the QoS conditions with the minimum number of pilots, and in [Han et al., 2004] the added improvement of being able to work with unknown Doppler fading/frequency channels is presented.
 The typical proposal consists of applying KF to the monitoring of the temporal vari-
ation of the subchannels. Although there are numerous dierent proposals to apply KF to
OFDM, practically all of them (including all the papers explained above) use KF to take advantage
of time-domain correlation, independently of, or combined with, other systems that
take advantage of time-domain correlation. the frequency domain. In that sense, some of the
most interesting proposals combine KF with other proven techniques, as in [Kim et al., 2005]
with QR decomposition, or as pilot assistance (PSAM) in [Banelli et al., 2007].
 Simplication of matrix KF using a bank of scalar Kalman lters may be accurate
under certain circumstances. Using scalar Kalman lters for each subchannel is equivalent to
assuming that the time evolution of each subchannel is uncorrelated with that of the other
subchannels. In [Shu et al., 2014] it is shown that, when the temporal variation is slow or
moderate, an estimate of the multipath complex amplitude of the channel can be obtained
using the integrated Random Walking (RW) model. The proposed singlepath RW-KF lter
bank is shown to be as ecient as the exact RW-KF (that is, the joint multipath RW-KF)
and outperforms the KFs based on autoregressive models proposed in the literature. This
supports our decision (explained later) to perform the multipath simulations according to
uncorrelated singlepath Gauss-Markov models.
Therefore, the intention to analyze Kalman ltering in OFDM systems (ltering that aims to
improve channel estimation and tracking, taking advantage of the correlation of each subchannel
in the time domain, and simplifying the matrix KF by means of Kalman lter banks scalars),
ts perfectly with current knowledge and the most recent proposals published in the technical
literature. Furthermore, the popularity and strength of the KF underscore the need to study
how it behaves in non-stationary environments; it is also worth noting the paucity of detailed
studies on how the birth and death of paths aect KF: only [Angelosante et al., 2007] and our
own work [Méndez-Romero, 2015] have shown KF degrades catastrophically in the presence of tap
birth/death dynamics.</a:t>
        </a:r>
      </a:p>
    </p188:txBody>
  </p188:cm>
</p188:cmLst>
</file>

<file path=ppt/comments/modernComment_122_9831596D.xml><?xml version="1.0" encoding="utf-8"?>
<p188:cmLst xmlns:a="http://schemas.openxmlformats.org/drawingml/2006/main" xmlns:r="http://schemas.openxmlformats.org/officeDocument/2006/relationships" xmlns:p188="http://schemas.microsoft.com/office/powerpoint/2018/8/main">
  <p188:cm id="{1330F2B7-B102-40E6-A748-B0982D527309}" authorId="{3D8A3F65-799B-4D35-041B-C45C54CBF94D}" created="2023-03-08T11:39:37.314">
    <ac:txMkLst xmlns:ac="http://schemas.microsoft.com/office/drawing/2013/main/command">
      <pc:docMk xmlns:pc="http://schemas.microsoft.com/office/powerpoint/2013/main/command"/>
      <pc:sldMk xmlns:pc="http://schemas.microsoft.com/office/powerpoint/2013/main/command" cId="2553370989" sldId="290"/>
      <ac:spMk id="9" creationId="{76A7F438-66E8-BA63-8656-0AB80F1D4C1C}"/>
      <ac:txMk cp="0">
        <ac:context len="1" hash="13"/>
      </ac:txMk>
    </ac:txMkLst>
    <p188:txBody>
      <a:bodyPr/>
      <a:lstStyle/>
      <a:p>
        <a:r>
          <a:rPr lang="es-ES"/>
          <a:t>Taps are a mathematical abstraction resulting from the integration of an assumed infinite number of rays. 
However, this set of rays/paths does not always get identically divided at the same delay boundary between taps.
There might be some gradual drift to one side, thus delivering slightly more power to an adjacent tap and slightly less power to the tap they are moving away from.</a:t>
        </a:r>
      </a:p>
    </p188:txBody>
  </p188:cm>
</p188:cmLst>
</file>

<file path=ppt/comments/modernComment_123_D7188932.xml><?xml version="1.0" encoding="utf-8"?>
<p188:cmLst xmlns:a="http://schemas.openxmlformats.org/drawingml/2006/main" xmlns:r="http://schemas.openxmlformats.org/officeDocument/2006/relationships" xmlns:p188="http://schemas.microsoft.com/office/powerpoint/2018/8/main">
  <p188:cm id="{9F566538-CD46-4B8C-B28E-B91B9153CF05}" authorId="{3D8A3F65-799B-4D35-041B-C45C54CBF94D}" created="2023-03-08T23:56:41.511">
    <pc:sldMkLst xmlns:pc="http://schemas.microsoft.com/office/powerpoint/2013/main/command">
      <pc:docMk/>
      <pc:sldMk cId="3608709426" sldId="291"/>
    </pc:sldMkLst>
    <p188:txBody>
      <a:bodyPr/>
      <a:lstStyle/>
      <a:p>
        <a:r>
          <a:rPr lang="es-ES"/>
          <a:t>Consider base station-vehicle communications on a
highway, similarly to the scenarios in [Hassan et al., 2020, Matolak, 2008, Wu et al., 2010,
Hassan et al., 2021], in such a way that there is a tap associated with the LOS and one or
more taps are associated with reections on other vehicles.</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8.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4.sv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8.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4.sv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04844A-CE4F-43B4-BF03-5D7D57384417}" type="doc">
      <dgm:prSet loTypeId="urn:microsoft.com/office/officeart/2018/2/layout/IconVerticalSolidList" loCatId="icon" qsTypeId="urn:microsoft.com/office/officeart/2005/8/quickstyle/simple1" qsCatId="simple" csTypeId="urn:microsoft.com/office/officeart/2005/8/colors/colorful1" csCatId="colorful" phldr="1"/>
      <dgm:spPr/>
      <dgm:t>
        <a:bodyPr/>
        <a:lstStyle/>
        <a:p>
          <a:endParaRPr lang="en-US"/>
        </a:p>
      </dgm:t>
    </dgm:pt>
    <dgm:pt modelId="{057EBC34-2DB8-4594-82BD-3C95D37A9AF6}">
      <dgm:prSet/>
      <dgm:spPr/>
      <dgm:t>
        <a:bodyPr/>
        <a:lstStyle/>
        <a:p>
          <a:pPr>
            <a:lnSpc>
              <a:spcPct val="100000"/>
            </a:lnSpc>
          </a:pPr>
          <a:r>
            <a:rPr lang="es-ES"/>
            <a:t>Our goal</a:t>
          </a:r>
          <a:endParaRPr lang="en-US"/>
        </a:p>
      </dgm:t>
    </dgm:pt>
    <dgm:pt modelId="{83A64A40-384A-4FE9-ACC1-AFE5E7E4531B}" type="parTrans" cxnId="{05A524B7-F806-4677-B6C9-D0BC5634ACFD}">
      <dgm:prSet/>
      <dgm:spPr/>
      <dgm:t>
        <a:bodyPr/>
        <a:lstStyle/>
        <a:p>
          <a:endParaRPr lang="en-US"/>
        </a:p>
      </dgm:t>
    </dgm:pt>
    <dgm:pt modelId="{2B96A8C4-5124-4998-BF4A-F4331DF67998}" type="sibTrans" cxnId="{05A524B7-F806-4677-B6C9-D0BC5634ACFD}">
      <dgm:prSet/>
      <dgm:spPr/>
      <dgm:t>
        <a:bodyPr/>
        <a:lstStyle/>
        <a:p>
          <a:endParaRPr lang="en-US"/>
        </a:p>
      </dgm:t>
    </dgm:pt>
    <dgm:pt modelId="{5B7985D6-792F-496C-AEBF-6CE43B0F0FA9}">
      <dgm:prSet/>
      <dgm:spPr/>
      <dgm:t>
        <a:bodyPr/>
        <a:lstStyle/>
        <a:p>
          <a:pPr>
            <a:lnSpc>
              <a:spcPct val="100000"/>
            </a:lnSpc>
          </a:pPr>
          <a:r>
            <a:rPr lang="es-ES"/>
            <a:t>Statement of the problem</a:t>
          </a:r>
          <a:endParaRPr lang="en-US"/>
        </a:p>
      </dgm:t>
    </dgm:pt>
    <dgm:pt modelId="{4E323CB9-0987-4F18-80C5-720DB5B9EDBC}" type="parTrans" cxnId="{2B7D96D3-690F-4DB0-B004-AC29486C0817}">
      <dgm:prSet/>
      <dgm:spPr/>
      <dgm:t>
        <a:bodyPr/>
        <a:lstStyle/>
        <a:p>
          <a:endParaRPr lang="en-US"/>
        </a:p>
      </dgm:t>
    </dgm:pt>
    <dgm:pt modelId="{169D6F04-833B-4F38-9F3D-02F636DEEF2E}" type="sibTrans" cxnId="{2B7D96D3-690F-4DB0-B004-AC29486C0817}">
      <dgm:prSet/>
      <dgm:spPr/>
      <dgm:t>
        <a:bodyPr/>
        <a:lstStyle/>
        <a:p>
          <a:endParaRPr lang="en-US"/>
        </a:p>
      </dgm:t>
    </dgm:pt>
    <dgm:pt modelId="{4686AE2F-9384-4F32-A30F-F984163F3EAA}">
      <dgm:prSet custT="1"/>
      <dgm:spPr/>
      <dgm:t>
        <a:bodyPr/>
        <a:lstStyle/>
        <a:p>
          <a:pPr>
            <a:lnSpc>
              <a:spcPct val="100000"/>
            </a:lnSpc>
          </a:pPr>
          <a:r>
            <a:rPr lang="es-ES" sz="1800" dirty="0" err="1"/>
            <a:t>Abrupt</a:t>
          </a:r>
          <a:r>
            <a:rPr lang="es-ES" sz="1800" dirty="0"/>
            <a:t> </a:t>
          </a:r>
          <a:r>
            <a:rPr lang="es-ES" sz="1800" dirty="0" err="1"/>
            <a:t>changes</a:t>
          </a:r>
          <a:endParaRPr lang="en-US" sz="1800" dirty="0"/>
        </a:p>
      </dgm:t>
    </dgm:pt>
    <dgm:pt modelId="{EF703BF2-7B8E-4B15-8E7A-3B4761525CFF}" type="parTrans" cxnId="{25333EC3-6CA8-478B-BEDE-EB398C655C21}">
      <dgm:prSet/>
      <dgm:spPr/>
      <dgm:t>
        <a:bodyPr/>
        <a:lstStyle/>
        <a:p>
          <a:endParaRPr lang="en-US"/>
        </a:p>
      </dgm:t>
    </dgm:pt>
    <dgm:pt modelId="{4DC8C551-FB1A-4596-B6E4-82A26D5045C1}" type="sibTrans" cxnId="{25333EC3-6CA8-478B-BEDE-EB398C655C21}">
      <dgm:prSet/>
      <dgm:spPr/>
      <dgm:t>
        <a:bodyPr/>
        <a:lstStyle/>
        <a:p>
          <a:endParaRPr lang="en-US"/>
        </a:p>
      </dgm:t>
    </dgm:pt>
    <dgm:pt modelId="{582B93C3-C201-407F-8090-4F0258E292B2}">
      <dgm:prSet custT="1"/>
      <dgm:spPr/>
      <dgm:t>
        <a:bodyPr/>
        <a:lstStyle/>
        <a:p>
          <a:pPr>
            <a:lnSpc>
              <a:spcPct val="100000"/>
            </a:lnSpc>
          </a:pPr>
          <a:r>
            <a:rPr lang="es-ES" sz="1800" dirty="0"/>
            <a:t>Kalman </a:t>
          </a:r>
          <a:r>
            <a:rPr lang="es-ES" sz="1800" dirty="0" err="1"/>
            <a:t>filtering</a:t>
          </a:r>
          <a:r>
            <a:rPr lang="es-ES" sz="1800" dirty="0"/>
            <a:t> (KF)</a:t>
          </a:r>
          <a:endParaRPr lang="en-US" sz="1800" dirty="0"/>
        </a:p>
      </dgm:t>
    </dgm:pt>
    <dgm:pt modelId="{7135BA9B-BBB5-4526-AAFF-8A6427126891}" type="parTrans" cxnId="{90708E6B-5C96-4A62-853E-20AB01D9F1EA}">
      <dgm:prSet/>
      <dgm:spPr/>
      <dgm:t>
        <a:bodyPr/>
        <a:lstStyle/>
        <a:p>
          <a:endParaRPr lang="en-US"/>
        </a:p>
      </dgm:t>
    </dgm:pt>
    <dgm:pt modelId="{421AAD31-5C67-4BEC-A877-7E141D85AA3B}" type="sibTrans" cxnId="{90708E6B-5C96-4A62-853E-20AB01D9F1EA}">
      <dgm:prSet/>
      <dgm:spPr/>
      <dgm:t>
        <a:bodyPr/>
        <a:lstStyle/>
        <a:p>
          <a:endParaRPr lang="en-US"/>
        </a:p>
      </dgm:t>
    </dgm:pt>
    <dgm:pt modelId="{6D5B2225-042F-4D4F-819C-D337F1500B03}">
      <dgm:prSet/>
      <dgm:spPr/>
      <dgm:t>
        <a:bodyPr/>
        <a:lstStyle/>
        <a:p>
          <a:pPr>
            <a:lnSpc>
              <a:spcPct val="100000"/>
            </a:lnSpc>
          </a:pPr>
          <a:r>
            <a:rPr lang="es-ES" dirty="0"/>
            <a:t>Novel </a:t>
          </a:r>
          <a:r>
            <a:rPr lang="es-ES" dirty="0" err="1"/>
            <a:t>contributions</a:t>
          </a:r>
          <a:endParaRPr lang="en-US" dirty="0"/>
        </a:p>
      </dgm:t>
    </dgm:pt>
    <dgm:pt modelId="{CA596A56-4A01-4467-9776-467B1BD4AE7A}" type="parTrans" cxnId="{98709DB8-FB14-428C-9AF8-7182F5932EF0}">
      <dgm:prSet/>
      <dgm:spPr/>
      <dgm:t>
        <a:bodyPr/>
        <a:lstStyle/>
        <a:p>
          <a:endParaRPr lang="en-US"/>
        </a:p>
      </dgm:t>
    </dgm:pt>
    <dgm:pt modelId="{28A9DFBF-A95E-4201-B597-3A356364F782}" type="sibTrans" cxnId="{98709DB8-FB14-428C-9AF8-7182F5932EF0}">
      <dgm:prSet/>
      <dgm:spPr/>
      <dgm:t>
        <a:bodyPr/>
        <a:lstStyle/>
        <a:p>
          <a:endParaRPr lang="en-US"/>
        </a:p>
      </dgm:t>
    </dgm:pt>
    <dgm:pt modelId="{CB2BED4B-2BA0-4935-A7E6-5DC44F8BF900}">
      <dgm:prSet custT="1"/>
      <dgm:spPr/>
      <dgm:t>
        <a:bodyPr/>
        <a:lstStyle/>
        <a:p>
          <a:pPr>
            <a:lnSpc>
              <a:spcPct val="100000"/>
            </a:lnSpc>
          </a:pPr>
          <a:r>
            <a:rPr lang="es-ES" sz="1800" dirty="0" err="1"/>
            <a:t>Simplified</a:t>
          </a:r>
          <a:r>
            <a:rPr lang="es-ES" sz="1800" dirty="0"/>
            <a:t> </a:t>
          </a:r>
          <a:r>
            <a:rPr lang="es-ES" sz="1800" dirty="0" err="1"/>
            <a:t>Maximum</a:t>
          </a:r>
          <a:r>
            <a:rPr lang="es-ES" sz="1800" dirty="0"/>
            <a:t> a Posteriori (SMAP)</a:t>
          </a:r>
          <a:endParaRPr lang="en-US" sz="1800" dirty="0"/>
        </a:p>
      </dgm:t>
    </dgm:pt>
    <dgm:pt modelId="{4B994802-8576-41AA-889A-DBF85B75752E}" type="parTrans" cxnId="{CA2AD7E1-30A6-4DDE-850C-1DB62A8EB49F}">
      <dgm:prSet/>
      <dgm:spPr/>
      <dgm:t>
        <a:bodyPr/>
        <a:lstStyle/>
        <a:p>
          <a:endParaRPr lang="en-US"/>
        </a:p>
      </dgm:t>
    </dgm:pt>
    <dgm:pt modelId="{31B8C15A-783A-4D4C-A114-A0DE11B704DB}" type="sibTrans" cxnId="{CA2AD7E1-30A6-4DDE-850C-1DB62A8EB49F}">
      <dgm:prSet/>
      <dgm:spPr/>
      <dgm:t>
        <a:bodyPr/>
        <a:lstStyle/>
        <a:p>
          <a:endParaRPr lang="en-US"/>
        </a:p>
      </dgm:t>
    </dgm:pt>
    <dgm:pt modelId="{F3F35407-311C-4BFE-99B0-8818BB33C0AA}">
      <dgm:prSet custT="1"/>
      <dgm:spPr/>
      <dgm:t>
        <a:bodyPr/>
        <a:lstStyle/>
        <a:p>
          <a:pPr>
            <a:lnSpc>
              <a:spcPct val="100000"/>
            </a:lnSpc>
          </a:pPr>
          <a:r>
            <a:rPr lang="es-ES" sz="1800" dirty="0"/>
            <a:t>Neural-Network-</a:t>
          </a:r>
          <a:r>
            <a:rPr lang="es-ES" sz="1800" dirty="0" err="1"/>
            <a:t>switched</a:t>
          </a:r>
          <a:r>
            <a:rPr lang="es-ES" sz="1800" dirty="0"/>
            <a:t> Kalman </a:t>
          </a:r>
          <a:r>
            <a:rPr lang="es-ES" sz="1800" dirty="0" err="1"/>
            <a:t>Filters</a:t>
          </a:r>
          <a:r>
            <a:rPr lang="es-ES" sz="1800" dirty="0"/>
            <a:t> (NNKF)</a:t>
          </a:r>
          <a:endParaRPr lang="en-US" sz="1800" dirty="0"/>
        </a:p>
      </dgm:t>
    </dgm:pt>
    <dgm:pt modelId="{C78E7F53-7BF0-46FC-A08C-034224033E55}" type="parTrans" cxnId="{0F4C9ACB-B251-49EA-AD93-E2E350012231}">
      <dgm:prSet/>
      <dgm:spPr/>
      <dgm:t>
        <a:bodyPr/>
        <a:lstStyle/>
        <a:p>
          <a:endParaRPr lang="en-US"/>
        </a:p>
      </dgm:t>
    </dgm:pt>
    <dgm:pt modelId="{AD64FCDE-9523-477E-8D06-2BF5E6AA87DB}" type="sibTrans" cxnId="{0F4C9ACB-B251-49EA-AD93-E2E350012231}">
      <dgm:prSet/>
      <dgm:spPr/>
      <dgm:t>
        <a:bodyPr/>
        <a:lstStyle/>
        <a:p>
          <a:endParaRPr lang="en-US"/>
        </a:p>
      </dgm:t>
    </dgm:pt>
    <dgm:pt modelId="{B8C9E063-7F60-4B1F-9236-C0D8B5C32305}">
      <dgm:prSet custT="1"/>
      <dgm:spPr/>
      <dgm:t>
        <a:bodyPr/>
        <a:lstStyle/>
        <a:p>
          <a:pPr>
            <a:lnSpc>
              <a:spcPct val="100000"/>
            </a:lnSpc>
          </a:pPr>
          <a:r>
            <a:rPr lang="es-ES" sz="1800" dirty="0" err="1"/>
            <a:t>Partial</a:t>
          </a:r>
          <a:r>
            <a:rPr lang="es-ES" sz="1800" dirty="0"/>
            <a:t> </a:t>
          </a:r>
          <a:r>
            <a:rPr lang="es-ES" sz="1800" dirty="0" err="1"/>
            <a:t>taps</a:t>
          </a:r>
          <a:endParaRPr lang="en-US" sz="1800" dirty="0"/>
        </a:p>
      </dgm:t>
    </dgm:pt>
    <dgm:pt modelId="{383DFECD-CD52-4902-96B5-7CB24979EDE8}" type="parTrans" cxnId="{BC4BC612-4474-4CE6-8A34-EB77089F06D7}">
      <dgm:prSet/>
      <dgm:spPr/>
      <dgm:t>
        <a:bodyPr/>
        <a:lstStyle/>
        <a:p>
          <a:endParaRPr lang="en-US"/>
        </a:p>
      </dgm:t>
    </dgm:pt>
    <dgm:pt modelId="{C3B7290A-2F1C-4A91-A3C5-B118AE990B43}" type="sibTrans" cxnId="{BC4BC612-4474-4CE6-8A34-EB77089F06D7}">
      <dgm:prSet/>
      <dgm:spPr/>
      <dgm:t>
        <a:bodyPr/>
        <a:lstStyle/>
        <a:p>
          <a:endParaRPr lang="en-US"/>
        </a:p>
      </dgm:t>
    </dgm:pt>
    <dgm:pt modelId="{9CCEC167-6A90-47C8-BC47-D20990EFB440}">
      <dgm:prSet custT="1"/>
      <dgm:spPr/>
      <dgm:t>
        <a:bodyPr/>
        <a:lstStyle/>
        <a:p>
          <a:pPr>
            <a:lnSpc>
              <a:spcPct val="100000"/>
            </a:lnSpc>
          </a:pPr>
          <a:r>
            <a:rPr lang="es-ES" sz="1800" dirty="0"/>
            <a:t>Neuro-</a:t>
          </a:r>
          <a:r>
            <a:rPr lang="es-ES" sz="1800" dirty="0" err="1"/>
            <a:t>financial</a:t>
          </a:r>
          <a:endParaRPr lang="en-US" sz="1800" dirty="0"/>
        </a:p>
      </dgm:t>
    </dgm:pt>
    <dgm:pt modelId="{51925B93-E50A-4633-84C4-1830BC6C6083}" type="parTrans" cxnId="{DF851D0E-1ADF-4D49-A429-A53AC1C301D8}">
      <dgm:prSet/>
      <dgm:spPr/>
      <dgm:t>
        <a:bodyPr/>
        <a:lstStyle/>
        <a:p>
          <a:endParaRPr lang="en-US"/>
        </a:p>
      </dgm:t>
    </dgm:pt>
    <dgm:pt modelId="{47179747-433B-49BA-BF06-53389DE46D05}" type="sibTrans" cxnId="{DF851D0E-1ADF-4D49-A429-A53AC1C301D8}">
      <dgm:prSet/>
      <dgm:spPr/>
      <dgm:t>
        <a:bodyPr/>
        <a:lstStyle/>
        <a:p>
          <a:endParaRPr lang="en-US"/>
        </a:p>
      </dgm:t>
    </dgm:pt>
    <dgm:pt modelId="{8F381A68-B8D2-465D-B66B-278A6D3E758B}" type="pres">
      <dgm:prSet presAssocID="{7504844A-CE4F-43B4-BF03-5D7D57384417}" presName="root" presStyleCnt="0">
        <dgm:presLayoutVars>
          <dgm:dir/>
          <dgm:resizeHandles val="exact"/>
        </dgm:presLayoutVars>
      </dgm:prSet>
      <dgm:spPr/>
    </dgm:pt>
    <dgm:pt modelId="{B4A2DA36-2B40-462E-8E71-220513DDA71D}" type="pres">
      <dgm:prSet presAssocID="{057EBC34-2DB8-4594-82BD-3C95D37A9AF6}" presName="compNode" presStyleCnt="0"/>
      <dgm:spPr/>
    </dgm:pt>
    <dgm:pt modelId="{01C38A22-9547-48B3-8EC8-DB3B1EA7A1E0}" type="pres">
      <dgm:prSet presAssocID="{057EBC34-2DB8-4594-82BD-3C95D37A9AF6}" presName="bgRect" presStyleLbl="bgShp" presStyleIdx="0" presStyleCnt="3"/>
      <dgm:spPr/>
    </dgm:pt>
    <dgm:pt modelId="{C94D8E15-A237-485D-B586-D6CEF7A3A1E3}" type="pres">
      <dgm:prSet presAssocID="{057EBC34-2DB8-4594-82BD-3C95D37A9AF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ana"/>
        </a:ext>
      </dgm:extLst>
    </dgm:pt>
    <dgm:pt modelId="{0FA37A16-C492-4B71-AF27-6A2934692F67}" type="pres">
      <dgm:prSet presAssocID="{057EBC34-2DB8-4594-82BD-3C95D37A9AF6}" presName="spaceRect" presStyleCnt="0"/>
      <dgm:spPr/>
    </dgm:pt>
    <dgm:pt modelId="{B764CA32-C4DB-44E7-9D31-FF9D851D34E8}" type="pres">
      <dgm:prSet presAssocID="{057EBC34-2DB8-4594-82BD-3C95D37A9AF6}" presName="parTx" presStyleLbl="revTx" presStyleIdx="0" presStyleCnt="5">
        <dgm:presLayoutVars>
          <dgm:chMax val="0"/>
          <dgm:chPref val="0"/>
        </dgm:presLayoutVars>
      </dgm:prSet>
      <dgm:spPr/>
    </dgm:pt>
    <dgm:pt modelId="{5BD8BA58-519F-4BAB-982D-FCD31064B22D}" type="pres">
      <dgm:prSet presAssocID="{2B96A8C4-5124-4998-BF4A-F4331DF67998}" presName="sibTrans" presStyleCnt="0"/>
      <dgm:spPr/>
    </dgm:pt>
    <dgm:pt modelId="{03C3667A-24DE-4E7E-8882-1AA0FA222F4C}" type="pres">
      <dgm:prSet presAssocID="{5B7985D6-792F-496C-AEBF-6CE43B0F0FA9}" presName="compNode" presStyleCnt="0"/>
      <dgm:spPr/>
    </dgm:pt>
    <dgm:pt modelId="{1715F165-1BA6-4DD1-88BE-2BCD535569FA}" type="pres">
      <dgm:prSet presAssocID="{5B7985D6-792F-496C-AEBF-6CE43B0F0FA9}" presName="bgRect" presStyleLbl="bgShp" presStyleIdx="1" presStyleCnt="3"/>
      <dgm:spPr/>
    </dgm:pt>
    <dgm:pt modelId="{8723B97C-5121-4C6D-BA5A-DDAE78287898}" type="pres">
      <dgm:prSet presAssocID="{5B7985D6-792F-496C-AEBF-6CE43B0F0FA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sconectado"/>
        </a:ext>
      </dgm:extLst>
    </dgm:pt>
    <dgm:pt modelId="{1D5F948C-7E44-4522-AC5A-0EFC0B703A4D}" type="pres">
      <dgm:prSet presAssocID="{5B7985D6-792F-496C-AEBF-6CE43B0F0FA9}" presName="spaceRect" presStyleCnt="0"/>
      <dgm:spPr/>
    </dgm:pt>
    <dgm:pt modelId="{AB10D090-D090-4FC4-8E08-67A44547B125}" type="pres">
      <dgm:prSet presAssocID="{5B7985D6-792F-496C-AEBF-6CE43B0F0FA9}" presName="parTx" presStyleLbl="revTx" presStyleIdx="1" presStyleCnt="5">
        <dgm:presLayoutVars>
          <dgm:chMax val="0"/>
          <dgm:chPref val="0"/>
        </dgm:presLayoutVars>
      </dgm:prSet>
      <dgm:spPr/>
    </dgm:pt>
    <dgm:pt modelId="{5A12AA87-48DE-412C-909E-028ECA4E7172}" type="pres">
      <dgm:prSet presAssocID="{5B7985D6-792F-496C-AEBF-6CE43B0F0FA9}" presName="desTx" presStyleLbl="revTx" presStyleIdx="2" presStyleCnt="5">
        <dgm:presLayoutVars/>
      </dgm:prSet>
      <dgm:spPr/>
    </dgm:pt>
    <dgm:pt modelId="{E1E74215-E1C4-463E-87F0-C918953D6841}" type="pres">
      <dgm:prSet presAssocID="{169D6F04-833B-4F38-9F3D-02F636DEEF2E}" presName="sibTrans" presStyleCnt="0"/>
      <dgm:spPr/>
    </dgm:pt>
    <dgm:pt modelId="{59520D7F-9331-47F7-8810-0EF80F112184}" type="pres">
      <dgm:prSet presAssocID="{6D5B2225-042F-4D4F-819C-D337F1500B03}" presName="compNode" presStyleCnt="0"/>
      <dgm:spPr/>
    </dgm:pt>
    <dgm:pt modelId="{11194E9F-A042-4123-9E69-CD4E763547B1}" type="pres">
      <dgm:prSet presAssocID="{6D5B2225-042F-4D4F-819C-D337F1500B03}" presName="bgRect" presStyleLbl="bgShp" presStyleIdx="2" presStyleCnt="3" custScaleY="183732"/>
      <dgm:spPr/>
    </dgm:pt>
    <dgm:pt modelId="{01C31626-BA38-439D-A791-984276EF29AE}" type="pres">
      <dgm:prSet presAssocID="{6D5B2225-042F-4D4F-819C-D337F1500B0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ltro"/>
        </a:ext>
      </dgm:extLst>
    </dgm:pt>
    <dgm:pt modelId="{A3345784-9D14-434E-B442-0CB696A038C5}" type="pres">
      <dgm:prSet presAssocID="{6D5B2225-042F-4D4F-819C-D337F1500B03}" presName="spaceRect" presStyleCnt="0"/>
      <dgm:spPr/>
    </dgm:pt>
    <dgm:pt modelId="{91129301-B890-43CE-AE26-4CF9ACC37E68}" type="pres">
      <dgm:prSet presAssocID="{6D5B2225-042F-4D4F-819C-D337F1500B03}" presName="parTx" presStyleLbl="revTx" presStyleIdx="3" presStyleCnt="5">
        <dgm:presLayoutVars>
          <dgm:chMax val="0"/>
          <dgm:chPref val="0"/>
        </dgm:presLayoutVars>
      </dgm:prSet>
      <dgm:spPr/>
    </dgm:pt>
    <dgm:pt modelId="{36F25C2D-A58E-47FE-A5DA-98892A1E7576}" type="pres">
      <dgm:prSet presAssocID="{6D5B2225-042F-4D4F-819C-D337F1500B03}" presName="desTx" presStyleLbl="revTx" presStyleIdx="4" presStyleCnt="5">
        <dgm:presLayoutVars/>
      </dgm:prSet>
      <dgm:spPr/>
    </dgm:pt>
  </dgm:ptLst>
  <dgm:cxnLst>
    <dgm:cxn modelId="{DF851D0E-1ADF-4D49-A429-A53AC1C301D8}" srcId="{6D5B2225-042F-4D4F-819C-D337F1500B03}" destId="{9CCEC167-6A90-47C8-BC47-D20990EFB440}" srcOrd="3" destOrd="0" parTransId="{51925B93-E50A-4633-84C4-1830BC6C6083}" sibTransId="{47179747-433B-49BA-BF06-53389DE46D05}"/>
    <dgm:cxn modelId="{C85DF311-58E7-47E6-91BC-C9BE18467E7B}" type="presOf" srcId="{CB2BED4B-2BA0-4935-A7E6-5DC44F8BF900}" destId="{36F25C2D-A58E-47FE-A5DA-98892A1E7576}" srcOrd="0" destOrd="0" presId="urn:microsoft.com/office/officeart/2018/2/layout/IconVerticalSolidList"/>
    <dgm:cxn modelId="{BC4BC612-4474-4CE6-8A34-EB77089F06D7}" srcId="{6D5B2225-042F-4D4F-819C-D337F1500B03}" destId="{B8C9E063-7F60-4B1F-9236-C0D8B5C32305}" srcOrd="2" destOrd="0" parTransId="{383DFECD-CD52-4902-96B5-7CB24979EDE8}" sibTransId="{C3B7290A-2F1C-4A91-A3C5-B118AE990B43}"/>
    <dgm:cxn modelId="{BBF7BF18-76EE-4705-84C0-541C0F43554E}" type="presOf" srcId="{4686AE2F-9384-4F32-A30F-F984163F3EAA}" destId="{5A12AA87-48DE-412C-909E-028ECA4E7172}" srcOrd="0" destOrd="0" presId="urn:microsoft.com/office/officeart/2018/2/layout/IconVerticalSolidList"/>
    <dgm:cxn modelId="{E2470425-14AA-4025-BC4A-081E4C644A31}" type="presOf" srcId="{9CCEC167-6A90-47C8-BC47-D20990EFB440}" destId="{36F25C2D-A58E-47FE-A5DA-98892A1E7576}" srcOrd="0" destOrd="3" presId="urn:microsoft.com/office/officeart/2018/2/layout/IconVerticalSolidList"/>
    <dgm:cxn modelId="{50F5EC28-1B1F-4ACF-83A7-652C485152EF}" type="presOf" srcId="{6D5B2225-042F-4D4F-819C-D337F1500B03}" destId="{91129301-B890-43CE-AE26-4CF9ACC37E68}" srcOrd="0" destOrd="0" presId="urn:microsoft.com/office/officeart/2018/2/layout/IconVerticalSolidList"/>
    <dgm:cxn modelId="{90708E6B-5C96-4A62-853E-20AB01D9F1EA}" srcId="{5B7985D6-792F-496C-AEBF-6CE43B0F0FA9}" destId="{582B93C3-C201-407F-8090-4F0258E292B2}" srcOrd="1" destOrd="0" parTransId="{7135BA9B-BBB5-4526-AAFF-8A6427126891}" sibTransId="{421AAD31-5C67-4BEC-A877-7E141D85AA3B}"/>
    <dgm:cxn modelId="{E748B37B-BA38-47BB-94DA-2832B2C9E9B6}" type="presOf" srcId="{057EBC34-2DB8-4594-82BD-3C95D37A9AF6}" destId="{B764CA32-C4DB-44E7-9D31-FF9D851D34E8}" srcOrd="0" destOrd="0" presId="urn:microsoft.com/office/officeart/2018/2/layout/IconVerticalSolidList"/>
    <dgm:cxn modelId="{AFDCED7C-5F06-4E40-AD80-D1790D267E35}" type="presOf" srcId="{582B93C3-C201-407F-8090-4F0258E292B2}" destId="{5A12AA87-48DE-412C-909E-028ECA4E7172}" srcOrd="0" destOrd="1" presId="urn:microsoft.com/office/officeart/2018/2/layout/IconVerticalSolidList"/>
    <dgm:cxn modelId="{AFDEC67E-C029-4628-A86E-7F5FDF81432F}" type="presOf" srcId="{B8C9E063-7F60-4B1F-9236-C0D8B5C32305}" destId="{36F25C2D-A58E-47FE-A5DA-98892A1E7576}" srcOrd="0" destOrd="2" presId="urn:microsoft.com/office/officeart/2018/2/layout/IconVerticalSolidList"/>
    <dgm:cxn modelId="{C6A7B890-4F02-4B30-8B73-561A805E9E14}" type="presOf" srcId="{7504844A-CE4F-43B4-BF03-5D7D57384417}" destId="{8F381A68-B8D2-465D-B66B-278A6D3E758B}" srcOrd="0" destOrd="0" presId="urn:microsoft.com/office/officeart/2018/2/layout/IconVerticalSolidList"/>
    <dgm:cxn modelId="{05A524B7-F806-4677-B6C9-D0BC5634ACFD}" srcId="{7504844A-CE4F-43B4-BF03-5D7D57384417}" destId="{057EBC34-2DB8-4594-82BD-3C95D37A9AF6}" srcOrd="0" destOrd="0" parTransId="{83A64A40-384A-4FE9-ACC1-AFE5E7E4531B}" sibTransId="{2B96A8C4-5124-4998-BF4A-F4331DF67998}"/>
    <dgm:cxn modelId="{98709DB8-FB14-428C-9AF8-7182F5932EF0}" srcId="{7504844A-CE4F-43B4-BF03-5D7D57384417}" destId="{6D5B2225-042F-4D4F-819C-D337F1500B03}" srcOrd="2" destOrd="0" parTransId="{CA596A56-4A01-4467-9776-467B1BD4AE7A}" sibTransId="{28A9DFBF-A95E-4201-B597-3A356364F782}"/>
    <dgm:cxn modelId="{25333EC3-6CA8-478B-BEDE-EB398C655C21}" srcId="{5B7985D6-792F-496C-AEBF-6CE43B0F0FA9}" destId="{4686AE2F-9384-4F32-A30F-F984163F3EAA}" srcOrd="0" destOrd="0" parTransId="{EF703BF2-7B8E-4B15-8E7A-3B4761525CFF}" sibTransId="{4DC8C551-FB1A-4596-B6E4-82A26D5045C1}"/>
    <dgm:cxn modelId="{0F4C9ACB-B251-49EA-AD93-E2E350012231}" srcId="{6D5B2225-042F-4D4F-819C-D337F1500B03}" destId="{F3F35407-311C-4BFE-99B0-8818BB33C0AA}" srcOrd="1" destOrd="0" parTransId="{C78E7F53-7BF0-46FC-A08C-034224033E55}" sibTransId="{AD64FCDE-9523-477E-8D06-2BF5E6AA87DB}"/>
    <dgm:cxn modelId="{2B7D96D3-690F-4DB0-B004-AC29486C0817}" srcId="{7504844A-CE4F-43B4-BF03-5D7D57384417}" destId="{5B7985D6-792F-496C-AEBF-6CE43B0F0FA9}" srcOrd="1" destOrd="0" parTransId="{4E323CB9-0987-4F18-80C5-720DB5B9EDBC}" sibTransId="{169D6F04-833B-4F38-9F3D-02F636DEEF2E}"/>
    <dgm:cxn modelId="{CA2AD7E1-30A6-4DDE-850C-1DB62A8EB49F}" srcId="{6D5B2225-042F-4D4F-819C-D337F1500B03}" destId="{CB2BED4B-2BA0-4935-A7E6-5DC44F8BF900}" srcOrd="0" destOrd="0" parTransId="{4B994802-8576-41AA-889A-DBF85B75752E}" sibTransId="{31B8C15A-783A-4D4C-A114-A0DE11B704DB}"/>
    <dgm:cxn modelId="{20ACFCEA-AD11-4C94-8C44-88920864990D}" type="presOf" srcId="{5B7985D6-792F-496C-AEBF-6CE43B0F0FA9}" destId="{AB10D090-D090-4FC4-8E08-67A44547B125}" srcOrd="0" destOrd="0" presId="urn:microsoft.com/office/officeart/2018/2/layout/IconVerticalSolidList"/>
    <dgm:cxn modelId="{FD8C64F4-9C07-4450-A397-B9D96CB88801}" type="presOf" srcId="{F3F35407-311C-4BFE-99B0-8818BB33C0AA}" destId="{36F25C2D-A58E-47FE-A5DA-98892A1E7576}" srcOrd="0" destOrd="1" presId="urn:microsoft.com/office/officeart/2018/2/layout/IconVerticalSolidList"/>
    <dgm:cxn modelId="{CDA3E81D-9705-422D-8F1F-DAD73A4A87B7}" type="presParOf" srcId="{8F381A68-B8D2-465D-B66B-278A6D3E758B}" destId="{B4A2DA36-2B40-462E-8E71-220513DDA71D}" srcOrd="0" destOrd="0" presId="urn:microsoft.com/office/officeart/2018/2/layout/IconVerticalSolidList"/>
    <dgm:cxn modelId="{D2988725-A5E2-49E9-AE0D-BCF4B31F3DAC}" type="presParOf" srcId="{B4A2DA36-2B40-462E-8E71-220513DDA71D}" destId="{01C38A22-9547-48B3-8EC8-DB3B1EA7A1E0}" srcOrd="0" destOrd="0" presId="urn:microsoft.com/office/officeart/2018/2/layout/IconVerticalSolidList"/>
    <dgm:cxn modelId="{19106263-4F8D-49E6-820F-B2E3262AF92F}" type="presParOf" srcId="{B4A2DA36-2B40-462E-8E71-220513DDA71D}" destId="{C94D8E15-A237-485D-B586-D6CEF7A3A1E3}" srcOrd="1" destOrd="0" presId="urn:microsoft.com/office/officeart/2018/2/layout/IconVerticalSolidList"/>
    <dgm:cxn modelId="{56CF4A18-DC1D-42C0-8518-57E9FEA7CC20}" type="presParOf" srcId="{B4A2DA36-2B40-462E-8E71-220513DDA71D}" destId="{0FA37A16-C492-4B71-AF27-6A2934692F67}" srcOrd="2" destOrd="0" presId="urn:microsoft.com/office/officeart/2018/2/layout/IconVerticalSolidList"/>
    <dgm:cxn modelId="{F81ED0B0-9678-4694-83C5-1EA0E82AAF88}" type="presParOf" srcId="{B4A2DA36-2B40-462E-8E71-220513DDA71D}" destId="{B764CA32-C4DB-44E7-9D31-FF9D851D34E8}" srcOrd="3" destOrd="0" presId="urn:microsoft.com/office/officeart/2018/2/layout/IconVerticalSolidList"/>
    <dgm:cxn modelId="{97480018-8E65-4E45-8E24-397F974E6C4C}" type="presParOf" srcId="{8F381A68-B8D2-465D-B66B-278A6D3E758B}" destId="{5BD8BA58-519F-4BAB-982D-FCD31064B22D}" srcOrd="1" destOrd="0" presId="urn:microsoft.com/office/officeart/2018/2/layout/IconVerticalSolidList"/>
    <dgm:cxn modelId="{3C752CD5-5866-42F7-8599-CC85277A0411}" type="presParOf" srcId="{8F381A68-B8D2-465D-B66B-278A6D3E758B}" destId="{03C3667A-24DE-4E7E-8882-1AA0FA222F4C}" srcOrd="2" destOrd="0" presId="urn:microsoft.com/office/officeart/2018/2/layout/IconVerticalSolidList"/>
    <dgm:cxn modelId="{A3C8EBC3-0342-45FB-B227-34FCB78633AF}" type="presParOf" srcId="{03C3667A-24DE-4E7E-8882-1AA0FA222F4C}" destId="{1715F165-1BA6-4DD1-88BE-2BCD535569FA}" srcOrd="0" destOrd="0" presId="urn:microsoft.com/office/officeart/2018/2/layout/IconVerticalSolidList"/>
    <dgm:cxn modelId="{67A144F3-07FF-4D0B-A213-80A39A97572C}" type="presParOf" srcId="{03C3667A-24DE-4E7E-8882-1AA0FA222F4C}" destId="{8723B97C-5121-4C6D-BA5A-DDAE78287898}" srcOrd="1" destOrd="0" presId="urn:microsoft.com/office/officeart/2018/2/layout/IconVerticalSolidList"/>
    <dgm:cxn modelId="{071BDE28-6C64-4C30-85CF-EE2578D0130F}" type="presParOf" srcId="{03C3667A-24DE-4E7E-8882-1AA0FA222F4C}" destId="{1D5F948C-7E44-4522-AC5A-0EFC0B703A4D}" srcOrd="2" destOrd="0" presId="urn:microsoft.com/office/officeart/2018/2/layout/IconVerticalSolidList"/>
    <dgm:cxn modelId="{EC308DB0-920E-4C7A-9D1A-969F7F9878E9}" type="presParOf" srcId="{03C3667A-24DE-4E7E-8882-1AA0FA222F4C}" destId="{AB10D090-D090-4FC4-8E08-67A44547B125}" srcOrd="3" destOrd="0" presId="urn:microsoft.com/office/officeart/2018/2/layout/IconVerticalSolidList"/>
    <dgm:cxn modelId="{F93FE18E-4796-4388-BC89-F9DF8ACD6BB8}" type="presParOf" srcId="{03C3667A-24DE-4E7E-8882-1AA0FA222F4C}" destId="{5A12AA87-48DE-412C-909E-028ECA4E7172}" srcOrd="4" destOrd="0" presId="urn:microsoft.com/office/officeart/2018/2/layout/IconVerticalSolidList"/>
    <dgm:cxn modelId="{EFBCBFB8-9B6F-427E-914B-7BFA325A136C}" type="presParOf" srcId="{8F381A68-B8D2-465D-B66B-278A6D3E758B}" destId="{E1E74215-E1C4-463E-87F0-C918953D6841}" srcOrd="3" destOrd="0" presId="urn:microsoft.com/office/officeart/2018/2/layout/IconVerticalSolidList"/>
    <dgm:cxn modelId="{5CB7FE70-F928-46B7-99AC-AC1F1C603BD8}" type="presParOf" srcId="{8F381A68-B8D2-465D-B66B-278A6D3E758B}" destId="{59520D7F-9331-47F7-8810-0EF80F112184}" srcOrd="4" destOrd="0" presId="urn:microsoft.com/office/officeart/2018/2/layout/IconVerticalSolidList"/>
    <dgm:cxn modelId="{967DFB87-D29B-46C9-8C2E-D002636FE1B0}" type="presParOf" srcId="{59520D7F-9331-47F7-8810-0EF80F112184}" destId="{11194E9F-A042-4123-9E69-CD4E763547B1}" srcOrd="0" destOrd="0" presId="urn:microsoft.com/office/officeart/2018/2/layout/IconVerticalSolidList"/>
    <dgm:cxn modelId="{41B40947-05F6-47A6-9722-AF58A2390D22}" type="presParOf" srcId="{59520D7F-9331-47F7-8810-0EF80F112184}" destId="{01C31626-BA38-439D-A791-984276EF29AE}" srcOrd="1" destOrd="0" presId="urn:microsoft.com/office/officeart/2018/2/layout/IconVerticalSolidList"/>
    <dgm:cxn modelId="{012E8203-ADE8-4E18-97F6-312E8F3ED291}" type="presParOf" srcId="{59520D7F-9331-47F7-8810-0EF80F112184}" destId="{A3345784-9D14-434E-B442-0CB696A038C5}" srcOrd="2" destOrd="0" presId="urn:microsoft.com/office/officeart/2018/2/layout/IconVerticalSolidList"/>
    <dgm:cxn modelId="{CFEFEF7A-FC91-40BA-8B8C-E9C82D83E43A}" type="presParOf" srcId="{59520D7F-9331-47F7-8810-0EF80F112184}" destId="{91129301-B890-43CE-AE26-4CF9ACC37E68}" srcOrd="3" destOrd="0" presId="urn:microsoft.com/office/officeart/2018/2/layout/IconVerticalSolidList"/>
    <dgm:cxn modelId="{991672F4-7C4B-44F5-AA0C-8D26D5B325D5}" type="presParOf" srcId="{59520D7F-9331-47F7-8810-0EF80F112184}" destId="{36F25C2D-A58E-47FE-A5DA-98892A1E757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8727670-60A4-401D-A2D8-7B0F304A0F3B}"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DB7F0CBB-23F6-4717-B54F-7DB97DF39E30}">
      <dgm:prSet/>
      <dgm:spPr/>
      <dgm:t>
        <a:bodyPr/>
        <a:lstStyle/>
        <a:p>
          <a:r>
            <a:rPr lang="en-US" b="0" i="0" baseline="0" dirty="0"/>
            <a:t>1. Applying NNKF to different real environments</a:t>
          </a:r>
          <a:endParaRPr lang="en-US" dirty="0"/>
        </a:p>
      </dgm:t>
    </dgm:pt>
    <dgm:pt modelId="{662FD8F7-B811-4B87-BC16-986EA7F0C9B3}" type="parTrans" cxnId="{8B87D1B7-2B01-4A80-BB7D-3F1EB0316FCE}">
      <dgm:prSet/>
      <dgm:spPr/>
      <dgm:t>
        <a:bodyPr/>
        <a:lstStyle/>
        <a:p>
          <a:endParaRPr lang="en-US"/>
        </a:p>
      </dgm:t>
    </dgm:pt>
    <dgm:pt modelId="{06F3DBB5-188F-484E-B15D-0EF5099225FC}" type="sibTrans" cxnId="{8B87D1B7-2B01-4A80-BB7D-3F1EB0316FCE}">
      <dgm:prSet/>
      <dgm:spPr/>
      <dgm:t>
        <a:bodyPr/>
        <a:lstStyle/>
        <a:p>
          <a:endParaRPr lang="en-US"/>
        </a:p>
      </dgm:t>
    </dgm:pt>
    <dgm:pt modelId="{4A4E0C74-9C56-4818-BE17-4C9F2D88E127}">
      <dgm:prSet/>
      <dgm:spPr/>
      <dgm:t>
        <a:bodyPr/>
        <a:lstStyle/>
        <a:p>
          <a:r>
            <a:rPr lang="en-US" b="0" i="0" baseline="0"/>
            <a:t>2. Simulating different partial tap dynamics and detectors</a:t>
          </a:r>
          <a:endParaRPr lang="en-US"/>
        </a:p>
      </dgm:t>
    </dgm:pt>
    <dgm:pt modelId="{56C967C6-8D2E-45F0-9A9F-4C8EC92BCFA8}" type="parTrans" cxnId="{30C42B30-E83D-4A4F-A714-35FD11F52421}">
      <dgm:prSet/>
      <dgm:spPr/>
      <dgm:t>
        <a:bodyPr/>
        <a:lstStyle/>
        <a:p>
          <a:endParaRPr lang="en-US"/>
        </a:p>
      </dgm:t>
    </dgm:pt>
    <dgm:pt modelId="{93593D77-5315-4D69-AA8D-4EC501346D74}" type="sibTrans" cxnId="{30C42B30-E83D-4A4F-A714-35FD11F52421}">
      <dgm:prSet/>
      <dgm:spPr/>
      <dgm:t>
        <a:bodyPr/>
        <a:lstStyle/>
        <a:p>
          <a:endParaRPr lang="en-US"/>
        </a:p>
      </dgm:t>
    </dgm:pt>
    <dgm:pt modelId="{6D7D58E5-30F8-4AA8-8BAC-F687FFB0B796}">
      <dgm:prSet/>
      <dgm:spPr/>
      <dgm:t>
        <a:bodyPr/>
        <a:lstStyle/>
        <a:p>
          <a:r>
            <a:rPr lang="en-US" b="0" i="0" baseline="0" dirty="0"/>
            <a:t>3. Empirical characterization of partial tap hopping</a:t>
          </a:r>
          <a:endParaRPr lang="en-US" dirty="0"/>
        </a:p>
      </dgm:t>
    </dgm:pt>
    <dgm:pt modelId="{25EA475A-A91C-4728-8CE1-304E65BB0E22}" type="parTrans" cxnId="{94EF7FAF-B3CC-429D-BF75-4E0F6E449B7C}">
      <dgm:prSet/>
      <dgm:spPr/>
      <dgm:t>
        <a:bodyPr/>
        <a:lstStyle/>
        <a:p>
          <a:endParaRPr lang="en-US"/>
        </a:p>
      </dgm:t>
    </dgm:pt>
    <dgm:pt modelId="{743B06FA-DEE3-4AA3-AA5E-7FC9EA66712B}" type="sibTrans" cxnId="{94EF7FAF-B3CC-429D-BF75-4E0F6E449B7C}">
      <dgm:prSet/>
      <dgm:spPr/>
      <dgm:t>
        <a:bodyPr/>
        <a:lstStyle/>
        <a:p>
          <a:endParaRPr lang="en-US"/>
        </a:p>
      </dgm:t>
    </dgm:pt>
    <dgm:pt modelId="{A4020CAA-6C8D-4769-B111-573B2D1A07E2}">
      <dgm:prSet/>
      <dgm:spPr/>
      <dgm:t>
        <a:bodyPr/>
        <a:lstStyle/>
        <a:p>
          <a:r>
            <a:rPr lang="en-US" b="0" i="0" baseline="0" dirty="0"/>
            <a:t>4. Applying NNKF to 6G and smart mobility</a:t>
          </a:r>
          <a:endParaRPr lang="en-US" dirty="0"/>
        </a:p>
      </dgm:t>
    </dgm:pt>
    <dgm:pt modelId="{370ADA7B-8AE1-4776-859A-0909068CEC7F}" type="parTrans" cxnId="{3E96F7B5-5E0C-4506-AA2A-44DE670443C0}">
      <dgm:prSet/>
      <dgm:spPr/>
      <dgm:t>
        <a:bodyPr/>
        <a:lstStyle/>
        <a:p>
          <a:endParaRPr lang="en-US"/>
        </a:p>
      </dgm:t>
    </dgm:pt>
    <dgm:pt modelId="{4FB3DAEF-DEB6-46AE-A400-BE75D1A8AF9C}" type="sibTrans" cxnId="{3E96F7B5-5E0C-4506-AA2A-44DE670443C0}">
      <dgm:prSet/>
      <dgm:spPr/>
      <dgm:t>
        <a:bodyPr/>
        <a:lstStyle/>
        <a:p>
          <a:endParaRPr lang="en-US"/>
        </a:p>
      </dgm:t>
    </dgm:pt>
    <dgm:pt modelId="{EA3BA8E9-605B-4F4F-A2B0-241901369CC6}">
      <dgm:prSet/>
      <dgm:spPr/>
      <dgm:t>
        <a:bodyPr/>
        <a:lstStyle/>
        <a:p>
          <a:r>
            <a:rPr lang="en-US" b="0" i="0" baseline="0" dirty="0"/>
            <a:t>5. Solve </a:t>
          </a:r>
          <a:r>
            <a:rPr lang="en-US" b="0" i="0" baseline="0" dirty="0" err="1"/>
            <a:t>unstereotyped</a:t>
          </a:r>
          <a:r>
            <a:rPr lang="en-US" b="0" i="0" baseline="0" dirty="0"/>
            <a:t> abrupt dynamics via NK schemes</a:t>
          </a:r>
          <a:endParaRPr lang="en-US" dirty="0"/>
        </a:p>
      </dgm:t>
    </dgm:pt>
    <dgm:pt modelId="{7B832464-ECBF-4EA3-A4DC-5F4FC6167935}" type="parTrans" cxnId="{A158CA9A-1F4C-4B14-910B-DBB9B3554C95}">
      <dgm:prSet/>
      <dgm:spPr/>
      <dgm:t>
        <a:bodyPr/>
        <a:lstStyle/>
        <a:p>
          <a:endParaRPr lang="en-US"/>
        </a:p>
      </dgm:t>
    </dgm:pt>
    <dgm:pt modelId="{9A86805E-70AF-4A4B-AB31-DA9178F0EE05}" type="sibTrans" cxnId="{A158CA9A-1F4C-4B14-910B-DBB9B3554C95}">
      <dgm:prSet/>
      <dgm:spPr/>
      <dgm:t>
        <a:bodyPr/>
        <a:lstStyle/>
        <a:p>
          <a:endParaRPr lang="en-US"/>
        </a:p>
      </dgm:t>
    </dgm:pt>
    <dgm:pt modelId="{D5380F00-2345-41E0-B996-D5C35446EE49}">
      <dgm:prSet/>
      <dgm:spPr/>
      <dgm:t>
        <a:bodyPr/>
        <a:lstStyle/>
        <a:p>
          <a:r>
            <a:rPr lang="en-US" b="0" i="0" baseline="0" dirty="0"/>
            <a:t>6. </a:t>
          </a:r>
          <a:r>
            <a:rPr lang="en-US" b="0" i="0" baseline="0" dirty="0" err="1"/>
            <a:t>Neurofinancial</a:t>
          </a:r>
          <a:r>
            <a:rPr lang="en-US" b="0" i="0" baseline="0" dirty="0"/>
            <a:t> research of HLABAFEOs</a:t>
          </a:r>
          <a:endParaRPr lang="en-US" dirty="0"/>
        </a:p>
      </dgm:t>
    </dgm:pt>
    <dgm:pt modelId="{1F29013F-B5E8-47AB-BA0E-D35E6F4B1BAF}" type="parTrans" cxnId="{0F2DAEF7-ECCC-4B55-8707-6D0D2C2ED8BF}">
      <dgm:prSet/>
      <dgm:spPr/>
      <dgm:t>
        <a:bodyPr/>
        <a:lstStyle/>
        <a:p>
          <a:endParaRPr lang="en-US"/>
        </a:p>
      </dgm:t>
    </dgm:pt>
    <dgm:pt modelId="{B749D9D3-74ED-48E2-9DC0-B45B81BC1C16}" type="sibTrans" cxnId="{0F2DAEF7-ECCC-4B55-8707-6D0D2C2ED8BF}">
      <dgm:prSet/>
      <dgm:spPr/>
      <dgm:t>
        <a:bodyPr/>
        <a:lstStyle/>
        <a:p>
          <a:endParaRPr lang="en-US"/>
        </a:p>
      </dgm:t>
    </dgm:pt>
    <dgm:pt modelId="{5C15F136-8D2D-4BCF-907B-66E795ED63AA}" type="pres">
      <dgm:prSet presAssocID="{F8727670-60A4-401D-A2D8-7B0F304A0F3B}" presName="diagram" presStyleCnt="0">
        <dgm:presLayoutVars>
          <dgm:dir/>
          <dgm:resizeHandles val="exact"/>
        </dgm:presLayoutVars>
      </dgm:prSet>
      <dgm:spPr/>
    </dgm:pt>
    <dgm:pt modelId="{C8A0030A-7D93-480D-8E2B-F172A23E2BA3}" type="pres">
      <dgm:prSet presAssocID="{DB7F0CBB-23F6-4717-B54F-7DB97DF39E30}" presName="node" presStyleLbl="node1" presStyleIdx="0" presStyleCnt="6">
        <dgm:presLayoutVars>
          <dgm:bulletEnabled val="1"/>
        </dgm:presLayoutVars>
      </dgm:prSet>
      <dgm:spPr/>
    </dgm:pt>
    <dgm:pt modelId="{9AABA4B2-877B-4D64-BA5E-352AC2D6C58E}" type="pres">
      <dgm:prSet presAssocID="{06F3DBB5-188F-484E-B15D-0EF5099225FC}" presName="sibTrans" presStyleCnt="0"/>
      <dgm:spPr/>
    </dgm:pt>
    <dgm:pt modelId="{DCECC431-E604-46DD-BB69-B96BC7A79915}" type="pres">
      <dgm:prSet presAssocID="{4A4E0C74-9C56-4818-BE17-4C9F2D88E127}" presName="node" presStyleLbl="node1" presStyleIdx="1" presStyleCnt="6">
        <dgm:presLayoutVars>
          <dgm:bulletEnabled val="1"/>
        </dgm:presLayoutVars>
      </dgm:prSet>
      <dgm:spPr/>
    </dgm:pt>
    <dgm:pt modelId="{4822A99D-C45C-4517-942A-960E896091CF}" type="pres">
      <dgm:prSet presAssocID="{93593D77-5315-4D69-AA8D-4EC501346D74}" presName="sibTrans" presStyleCnt="0"/>
      <dgm:spPr/>
    </dgm:pt>
    <dgm:pt modelId="{87653559-4598-4229-97F9-E78176CEC216}" type="pres">
      <dgm:prSet presAssocID="{6D7D58E5-30F8-4AA8-8BAC-F687FFB0B796}" presName="node" presStyleLbl="node1" presStyleIdx="2" presStyleCnt="6">
        <dgm:presLayoutVars>
          <dgm:bulletEnabled val="1"/>
        </dgm:presLayoutVars>
      </dgm:prSet>
      <dgm:spPr/>
    </dgm:pt>
    <dgm:pt modelId="{1EE234C9-7E46-42FC-9267-391ABA4047DA}" type="pres">
      <dgm:prSet presAssocID="{743B06FA-DEE3-4AA3-AA5E-7FC9EA66712B}" presName="sibTrans" presStyleCnt="0"/>
      <dgm:spPr/>
    </dgm:pt>
    <dgm:pt modelId="{526940B8-4087-459F-BC82-969F376B92E5}" type="pres">
      <dgm:prSet presAssocID="{A4020CAA-6C8D-4769-B111-573B2D1A07E2}" presName="node" presStyleLbl="node1" presStyleIdx="3" presStyleCnt="6">
        <dgm:presLayoutVars>
          <dgm:bulletEnabled val="1"/>
        </dgm:presLayoutVars>
      </dgm:prSet>
      <dgm:spPr/>
    </dgm:pt>
    <dgm:pt modelId="{5C314AE3-7137-4355-B922-DB33099320A3}" type="pres">
      <dgm:prSet presAssocID="{4FB3DAEF-DEB6-46AE-A400-BE75D1A8AF9C}" presName="sibTrans" presStyleCnt="0"/>
      <dgm:spPr/>
    </dgm:pt>
    <dgm:pt modelId="{EAA04A05-E727-40F2-AA81-C24204BC050E}" type="pres">
      <dgm:prSet presAssocID="{EA3BA8E9-605B-4F4F-A2B0-241901369CC6}" presName="node" presStyleLbl="node1" presStyleIdx="4" presStyleCnt="6">
        <dgm:presLayoutVars>
          <dgm:bulletEnabled val="1"/>
        </dgm:presLayoutVars>
      </dgm:prSet>
      <dgm:spPr/>
    </dgm:pt>
    <dgm:pt modelId="{3320B806-B357-483F-8B7B-9EAC1648B6FA}" type="pres">
      <dgm:prSet presAssocID="{9A86805E-70AF-4A4B-AB31-DA9178F0EE05}" presName="sibTrans" presStyleCnt="0"/>
      <dgm:spPr/>
    </dgm:pt>
    <dgm:pt modelId="{05570E09-2087-4E8A-A087-4BA6BE481E4F}" type="pres">
      <dgm:prSet presAssocID="{D5380F00-2345-41E0-B996-D5C35446EE49}" presName="node" presStyleLbl="node1" presStyleIdx="5" presStyleCnt="6">
        <dgm:presLayoutVars>
          <dgm:bulletEnabled val="1"/>
        </dgm:presLayoutVars>
      </dgm:prSet>
      <dgm:spPr/>
    </dgm:pt>
  </dgm:ptLst>
  <dgm:cxnLst>
    <dgm:cxn modelId="{30C42B30-E83D-4A4F-A714-35FD11F52421}" srcId="{F8727670-60A4-401D-A2D8-7B0F304A0F3B}" destId="{4A4E0C74-9C56-4818-BE17-4C9F2D88E127}" srcOrd="1" destOrd="0" parTransId="{56C967C6-8D2E-45F0-9A9F-4C8EC92BCFA8}" sibTransId="{93593D77-5315-4D69-AA8D-4EC501346D74}"/>
    <dgm:cxn modelId="{9ADE4B3E-BB6E-4B7B-9B26-2212B49B39E9}" type="presOf" srcId="{DB7F0CBB-23F6-4717-B54F-7DB97DF39E30}" destId="{C8A0030A-7D93-480D-8E2B-F172A23E2BA3}" srcOrd="0" destOrd="0" presId="urn:microsoft.com/office/officeart/2005/8/layout/default"/>
    <dgm:cxn modelId="{97674E5B-E846-4F95-BC67-1887D3859078}" type="presOf" srcId="{D5380F00-2345-41E0-B996-D5C35446EE49}" destId="{05570E09-2087-4E8A-A087-4BA6BE481E4F}" srcOrd="0" destOrd="0" presId="urn:microsoft.com/office/officeart/2005/8/layout/default"/>
    <dgm:cxn modelId="{7E3A2241-C46F-4048-B936-AE7F3F164F9F}" type="presOf" srcId="{A4020CAA-6C8D-4769-B111-573B2D1A07E2}" destId="{526940B8-4087-459F-BC82-969F376B92E5}" srcOrd="0" destOrd="0" presId="urn:microsoft.com/office/officeart/2005/8/layout/default"/>
    <dgm:cxn modelId="{8EE8FD4F-45BB-46DE-A9F8-14C7D75A0529}" type="presOf" srcId="{F8727670-60A4-401D-A2D8-7B0F304A0F3B}" destId="{5C15F136-8D2D-4BCF-907B-66E795ED63AA}" srcOrd="0" destOrd="0" presId="urn:microsoft.com/office/officeart/2005/8/layout/default"/>
    <dgm:cxn modelId="{3CE3C75A-088C-4644-84A0-54F3F3EEC7B2}" type="presOf" srcId="{EA3BA8E9-605B-4F4F-A2B0-241901369CC6}" destId="{EAA04A05-E727-40F2-AA81-C24204BC050E}" srcOrd="0" destOrd="0" presId="urn:microsoft.com/office/officeart/2005/8/layout/default"/>
    <dgm:cxn modelId="{A158CA9A-1F4C-4B14-910B-DBB9B3554C95}" srcId="{F8727670-60A4-401D-A2D8-7B0F304A0F3B}" destId="{EA3BA8E9-605B-4F4F-A2B0-241901369CC6}" srcOrd="4" destOrd="0" parTransId="{7B832464-ECBF-4EA3-A4DC-5F4FC6167935}" sibTransId="{9A86805E-70AF-4A4B-AB31-DA9178F0EE05}"/>
    <dgm:cxn modelId="{94EF7FAF-B3CC-429D-BF75-4E0F6E449B7C}" srcId="{F8727670-60A4-401D-A2D8-7B0F304A0F3B}" destId="{6D7D58E5-30F8-4AA8-8BAC-F687FFB0B796}" srcOrd="2" destOrd="0" parTransId="{25EA475A-A91C-4728-8CE1-304E65BB0E22}" sibTransId="{743B06FA-DEE3-4AA3-AA5E-7FC9EA66712B}"/>
    <dgm:cxn modelId="{3E96F7B5-5E0C-4506-AA2A-44DE670443C0}" srcId="{F8727670-60A4-401D-A2D8-7B0F304A0F3B}" destId="{A4020CAA-6C8D-4769-B111-573B2D1A07E2}" srcOrd="3" destOrd="0" parTransId="{370ADA7B-8AE1-4776-859A-0909068CEC7F}" sibTransId="{4FB3DAEF-DEB6-46AE-A400-BE75D1A8AF9C}"/>
    <dgm:cxn modelId="{8B87D1B7-2B01-4A80-BB7D-3F1EB0316FCE}" srcId="{F8727670-60A4-401D-A2D8-7B0F304A0F3B}" destId="{DB7F0CBB-23F6-4717-B54F-7DB97DF39E30}" srcOrd="0" destOrd="0" parTransId="{662FD8F7-B811-4B87-BC16-986EA7F0C9B3}" sibTransId="{06F3DBB5-188F-484E-B15D-0EF5099225FC}"/>
    <dgm:cxn modelId="{351A15BA-A134-4647-8805-492BBA427401}" type="presOf" srcId="{6D7D58E5-30F8-4AA8-8BAC-F687FFB0B796}" destId="{87653559-4598-4229-97F9-E78176CEC216}" srcOrd="0" destOrd="0" presId="urn:microsoft.com/office/officeart/2005/8/layout/default"/>
    <dgm:cxn modelId="{8B054CEA-E0A2-4DA4-AB01-D301541873AF}" type="presOf" srcId="{4A4E0C74-9C56-4818-BE17-4C9F2D88E127}" destId="{DCECC431-E604-46DD-BB69-B96BC7A79915}" srcOrd="0" destOrd="0" presId="urn:microsoft.com/office/officeart/2005/8/layout/default"/>
    <dgm:cxn modelId="{0F2DAEF7-ECCC-4B55-8707-6D0D2C2ED8BF}" srcId="{F8727670-60A4-401D-A2D8-7B0F304A0F3B}" destId="{D5380F00-2345-41E0-B996-D5C35446EE49}" srcOrd="5" destOrd="0" parTransId="{1F29013F-B5E8-47AB-BA0E-D35E6F4B1BAF}" sibTransId="{B749D9D3-74ED-48E2-9DC0-B45B81BC1C16}"/>
    <dgm:cxn modelId="{9522B6C6-E5D5-4A5C-8901-4C217F70A12A}" type="presParOf" srcId="{5C15F136-8D2D-4BCF-907B-66E795ED63AA}" destId="{C8A0030A-7D93-480D-8E2B-F172A23E2BA3}" srcOrd="0" destOrd="0" presId="urn:microsoft.com/office/officeart/2005/8/layout/default"/>
    <dgm:cxn modelId="{587EE435-CBF8-492C-AD9F-0B8B8D698299}" type="presParOf" srcId="{5C15F136-8D2D-4BCF-907B-66E795ED63AA}" destId="{9AABA4B2-877B-4D64-BA5E-352AC2D6C58E}" srcOrd="1" destOrd="0" presId="urn:microsoft.com/office/officeart/2005/8/layout/default"/>
    <dgm:cxn modelId="{CAE59A15-59A8-4C42-8BC3-16E88DE416AD}" type="presParOf" srcId="{5C15F136-8D2D-4BCF-907B-66E795ED63AA}" destId="{DCECC431-E604-46DD-BB69-B96BC7A79915}" srcOrd="2" destOrd="0" presId="urn:microsoft.com/office/officeart/2005/8/layout/default"/>
    <dgm:cxn modelId="{FC94D161-7CA5-40E5-BCDF-798893303878}" type="presParOf" srcId="{5C15F136-8D2D-4BCF-907B-66E795ED63AA}" destId="{4822A99D-C45C-4517-942A-960E896091CF}" srcOrd="3" destOrd="0" presId="urn:microsoft.com/office/officeart/2005/8/layout/default"/>
    <dgm:cxn modelId="{473EC01B-A0BA-4306-8025-28A65E40FA25}" type="presParOf" srcId="{5C15F136-8D2D-4BCF-907B-66E795ED63AA}" destId="{87653559-4598-4229-97F9-E78176CEC216}" srcOrd="4" destOrd="0" presId="urn:microsoft.com/office/officeart/2005/8/layout/default"/>
    <dgm:cxn modelId="{30E67148-70D2-4CC6-B0A0-954AC280463D}" type="presParOf" srcId="{5C15F136-8D2D-4BCF-907B-66E795ED63AA}" destId="{1EE234C9-7E46-42FC-9267-391ABA4047DA}" srcOrd="5" destOrd="0" presId="urn:microsoft.com/office/officeart/2005/8/layout/default"/>
    <dgm:cxn modelId="{BCFE1A8C-FD40-44D7-AE50-FDA47D83CEE1}" type="presParOf" srcId="{5C15F136-8D2D-4BCF-907B-66E795ED63AA}" destId="{526940B8-4087-459F-BC82-969F376B92E5}" srcOrd="6" destOrd="0" presId="urn:microsoft.com/office/officeart/2005/8/layout/default"/>
    <dgm:cxn modelId="{B4F560A2-7510-45BB-A6F5-526BD5244622}" type="presParOf" srcId="{5C15F136-8D2D-4BCF-907B-66E795ED63AA}" destId="{5C314AE3-7137-4355-B922-DB33099320A3}" srcOrd="7" destOrd="0" presId="urn:microsoft.com/office/officeart/2005/8/layout/default"/>
    <dgm:cxn modelId="{BFA57A3D-08CB-4202-86FB-71BF0DD80EC1}" type="presParOf" srcId="{5C15F136-8D2D-4BCF-907B-66E795ED63AA}" destId="{EAA04A05-E727-40F2-AA81-C24204BC050E}" srcOrd="8" destOrd="0" presId="urn:microsoft.com/office/officeart/2005/8/layout/default"/>
    <dgm:cxn modelId="{C09C4B4F-9FE9-47F5-950B-4AB60BD6B563}" type="presParOf" srcId="{5C15F136-8D2D-4BCF-907B-66E795ED63AA}" destId="{3320B806-B357-483F-8B7B-9EAC1648B6FA}" srcOrd="9" destOrd="0" presId="urn:microsoft.com/office/officeart/2005/8/layout/default"/>
    <dgm:cxn modelId="{09689C73-BFD0-4EB2-85CA-BD9ADBEF332E}" type="presParOf" srcId="{5C15F136-8D2D-4BCF-907B-66E795ED63AA}" destId="{05570E09-2087-4E8A-A087-4BA6BE481E4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3393EB-43F7-4FF7-BC4B-4684450A0769}"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6DE4F5C2-A222-4CAC-90E4-A04FFE3A52F9}">
      <dgm:prSet/>
      <dgm:spPr/>
      <dgm:t>
        <a:bodyPr/>
        <a:lstStyle/>
        <a:p>
          <a:r>
            <a:rPr lang="es-ES" b="0" i="0" baseline="0"/>
            <a:t>1. Error covariance extrapolation</a:t>
          </a:r>
          <a:endParaRPr lang="en-US"/>
        </a:p>
      </dgm:t>
    </dgm:pt>
    <dgm:pt modelId="{FD6BDEAA-5BAA-4543-9E2B-537938EF0788}" type="parTrans" cxnId="{381B2D48-52E3-44C6-B5D2-3C3F53ACF254}">
      <dgm:prSet/>
      <dgm:spPr/>
      <dgm:t>
        <a:bodyPr/>
        <a:lstStyle/>
        <a:p>
          <a:endParaRPr lang="en-US"/>
        </a:p>
      </dgm:t>
    </dgm:pt>
    <dgm:pt modelId="{00B33200-2148-4E9D-9FFB-578F22D0CCCE}" type="sibTrans" cxnId="{381B2D48-52E3-44C6-B5D2-3C3F53ACF254}">
      <dgm:prSet/>
      <dgm:spPr/>
      <dgm:t>
        <a:bodyPr/>
        <a:lstStyle/>
        <a:p>
          <a:endParaRPr lang="en-US"/>
        </a:p>
      </dgm:t>
    </dgm:pt>
    <dgm:pt modelId="{1904779A-802F-4648-8DCE-6AF3B15E8108}">
      <dgm:prSet/>
      <dgm:spPr/>
      <dgm:t>
        <a:bodyPr/>
        <a:lstStyle/>
        <a:p>
          <a:r>
            <a:rPr lang="en-US" b="0" i="0" baseline="0"/>
            <a:t>2. State estimate gets updated with the new reading</a:t>
          </a:r>
          <a:endParaRPr lang="en-US"/>
        </a:p>
      </dgm:t>
    </dgm:pt>
    <dgm:pt modelId="{F23571B3-FE9B-46B0-800E-FA8D78AA696F}" type="parTrans" cxnId="{82BB4288-2EA5-4E5F-8D97-72768D2F6761}">
      <dgm:prSet/>
      <dgm:spPr/>
      <dgm:t>
        <a:bodyPr/>
        <a:lstStyle/>
        <a:p>
          <a:endParaRPr lang="en-US"/>
        </a:p>
      </dgm:t>
    </dgm:pt>
    <dgm:pt modelId="{CB05FAAC-2EAB-4A31-8FCD-32CB3BEF8505}" type="sibTrans" cxnId="{82BB4288-2EA5-4E5F-8D97-72768D2F6761}">
      <dgm:prSet/>
      <dgm:spPr/>
      <dgm:t>
        <a:bodyPr/>
        <a:lstStyle/>
        <a:p>
          <a:endParaRPr lang="en-US"/>
        </a:p>
      </dgm:t>
    </dgm:pt>
    <dgm:pt modelId="{9472ADF3-E631-494F-A226-EEE6A05CB4C3}">
      <dgm:prSet/>
      <dgm:spPr/>
      <dgm:t>
        <a:bodyPr/>
        <a:lstStyle/>
        <a:p>
          <a:r>
            <a:rPr lang="es-ES" b="0" i="0" baseline="0"/>
            <a:t>3. Error covariance update</a:t>
          </a:r>
          <a:endParaRPr lang="en-US"/>
        </a:p>
      </dgm:t>
    </dgm:pt>
    <dgm:pt modelId="{CFA8000B-05F5-4CFD-813B-C0B326A10F91}" type="parTrans" cxnId="{C4A16698-C77D-4B26-ADEA-BE27526F3A77}">
      <dgm:prSet/>
      <dgm:spPr/>
      <dgm:t>
        <a:bodyPr/>
        <a:lstStyle/>
        <a:p>
          <a:endParaRPr lang="en-US"/>
        </a:p>
      </dgm:t>
    </dgm:pt>
    <dgm:pt modelId="{40EDA8E3-1B04-4467-97D1-78BA65358103}" type="sibTrans" cxnId="{C4A16698-C77D-4B26-ADEA-BE27526F3A77}">
      <dgm:prSet/>
      <dgm:spPr/>
      <dgm:t>
        <a:bodyPr/>
        <a:lstStyle/>
        <a:p>
          <a:endParaRPr lang="en-US"/>
        </a:p>
      </dgm:t>
    </dgm:pt>
    <dgm:pt modelId="{EE10456E-2FBA-4625-86FC-2CF70346D8AC}">
      <dgm:prSet/>
      <dgm:spPr/>
      <dgm:t>
        <a:bodyPr/>
        <a:lstStyle/>
        <a:p>
          <a:r>
            <a:rPr lang="en-US" b="0" i="0" baseline="0"/>
            <a:t>4. Computation of the Kalman gain</a:t>
          </a:r>
          <a:endParaRPr lang="en-US"/>
        </a:p>
      </dgm:t>
    </dgm:pt>
    <dgm:pt modelId="{0E77231B-D693-48BD-B0FC-823502EB9CAD}" type="parTrans" cxnId="{494C79E8-FFDC-4FA1-82D5-A634D15655D5}">
      <dgm:prSet/>
      <dgm:spPr/>
      <dgm:t>
        <a:bodyPr/>
        <a:lstStyle/>
        <a:p>
          <a:endParaRPr lang="en-US"/>
        </a:p>
      </dgm:t>
    </dgm:pt>
    <dgm:pt modelId="{E39A7E6F-0CA1-42F3-BEE2-C1ED2E0BA682}" type="sibTrans" cxnId="{494C79E8-FFDC-4FA1-82D5-A634D15655D5}">
      <dgm:prSet/>
      <dgm:spPr/>
      <dgm:t>
        <a:bodyPr/>
        <a:lstStyle/>
        <a:p>
          <a:endParaRPr lang="en-US"/>
        </a:p>
      </dgm:t>
    </dgm:pt>
    <dgm:pt modelId="{D0883157-669F-4C04-97F9-95AD9DD06FE2}" type="pres">
      <dgm:prSet presAssocID="{C43393EB-43F7-4FF7-BC4B-4684450A0769}" presName="outerComposite" presStyleCnt="0">
        <dgm:presLayoutVars>
          <dgm:chMax val="5"/>
          <dgm:dir/>
          <dgm:resizeHandles val="exact"/>
        </dgm:presLayoutVars>
      </dgm:prSet>
      <dgm:spPr/>
    </dgm:pt>
    <dgm:pt modelId="{A6EC1C57-565A-4902-A3BC-96A14D7EAC70}" type="pres">
      <dgm:prSet presAssocID="{C43393EB-43F7-4FF7-BC4B-4684450A0769}" presName="dummyMaxCanvas" presStyleCnt="0">
        <dgm:presLayoutVars/>
      </dgm:prSet>
      <dgm:spPr/>
    </dgm:pt>
    <dgm:pt modelId="{C9756E9E-2142-4924-9740-B0D40DA76BC3}" type="pres">
      <dgm:prSet presAssocID="{C43393EB-43F7-4FF7-BC4B-4684450A0769}" presName="FourNodes_1" presStyleLbl="node1" presStyleIdx="0" presStyleCnt="4">
        <dgm:presLayoutVars>
          <dgm:bulletEnabled val="1"/>
        </dgm:presLayoutVars>
      </dgm:prSet>
      <dgm:spPr/>
    </dgm:pt>
    <dgm:pt modelId="{3BB99A8A-7999-4CF0-8FE0-1B0FB6396A4D}" type="pres">
      <dgm:prSet presAssocID="{C43393EB-43F7-4FF7-BC4B-4684450A0769}" presName="FourNodes_2" presStyleLbl="node1" presStyleIdx="1" presStyleCnt="4">
        <dgm:presLayoutVars>
          <dgm:bulletEnabled val="1"/>
        </dgm:presLayoutVars>
      </dgm:prSet>
      <dgm:spPr/>
    </dgm:pt>
    <dgm:pt modelId="{66812884-DA0A-48F1-A8A8-E993B7CE661A}" type="pres">
      <dgm:prSet presAssocID="{C43393EB-43F7-4FF7-BC4B-4684450A0769}" presName="FourNodes_3" presStyleLbl="node1" presStyleIdx="2" presStyleCnt="4">
        <dgm:presLayoutVars>
          <dgm:bulletEnabled val="1"/>
        </dgm:presLayoutVars>
      </dgm:prSet>
      <dgm:spPr/>
    </dgm:pt>
    <dgm:pt modelId="{4B55F263-2590-4089-91B2-C6C16D4EBD2F}" type="pres">
      <dgm:prSet presAssocID="{C43393EB-43F7-4FF7-BC4B-4684450A0769}" presName="FourNodes_4" presStyleLbl="node1" presStyleIdx="3" presStyleCnt="4">
        <dgm:presLayoutVars>
          <dgm:bulletEnabled val="1"/>
        </dgm:presLayoutVars>
      </dgm:prSet>
      <dgm:spPr/>
    </dgm:pt>
    <dgm:pt modelId="{08BC1789-4431-463A-9D34-97CB2C887782}" type="pres">
      <dgm:prSet presAssocID="{C43393EB-43F7-4FF7-BC4B-4684450A0769}" presName="FourConn_1-2" presStyleLbl="fgAccFollowNode1" presStyleIdx="0" presStyleCnt="3">
        <dgm:presLayoutVars>
          <dgm:bulletEnabled val="1"/>
        </dgm:presLayoutVars>
      </dgm:prSet>
      <dgm:spPr/>
    </dgm:pt>
    <dgm:pt modelId="{B13E1C85-94E6-47CB-8234-BA406781E8EA}" type="pres">
      <dgm:prSet presAssocID="{C43393EB-43F7-4FF7-BC4B-4684450A0769}" presName="FourConn_2-3" presStyleLbl="fgAccFollowNode1" presStyleIdx="1" presStyleCnt="3">
        <dgm:presLayoutVars>
          <dgm:bulletEnabled val="1"/>
        </dgm:presLayoutVars>
      </dgm:prSet>
      <dgm:spPr/>
    </dgm:pt>
    <dgm:pt modelId="{02FA2983-76AC-477D-AEE4-B7F635DD477D}" type="pres">
      <dgm:prSet presAssocID="{C43393EB-43F7-4FF7-BC4B-4684450A0769}" presName="FourConn_3-4" presStyleLbl="fgAccFollowNode1" presStyleIdx="2" presStyleCnt="3">
        <dgm:presLayoutVars>
          <dgm:bulletEnabled val="1"/>
        </dgm:presLayoutVars>
      </dgm:prSet>
      <dgm:spPr/>
    </dgm:pt>
    <dgm:pt modelId="{CE86276E-6D16-4F5D-8C50-49FF262738CC}" type="pres">
      <dgm:prSet presAssocID="{C43393EB-43F7-4FF7-BC4B-4684450A0769}" presName="FourNodes_1_text" presStyleLbl="node1" presStyleIdx="3" presStyleCnt="4">
        <dgm:presLayoutVars>
          <dgm:bulletEnabled val="1"/>
        </dgm:presLayoutVars>
      </dgm:prSet>
      <dgm:spPr/>
    </dgm:pt>
    <dgm:pt modelId="{BA6FFA6A-FF9E-4A91-80EF-40C0BC215602}" type="pres">
      <dgm:prSet presAssocID="{C43393EB-43F7-4FF7-BC4B-4684450A0769}" presName="FourNodes_2_text" presStyleLbl="node1" presStyleIdx="3" presStyleCnt="4">
        <dgm:presLayoutVars>
          <dgm:bulletEnabled val="1"/>
        </dgm:presLayoutVars>
      </dgm:prSet>
      <dgm:spPr/>
    </dgm:pt>
    <dgm:pt modelId="{1A55DBE3-6AA1-4A16-9C34-D129188CA9CE}" type="pres">
      <dgm:prSet presAssocID="{C43393EB-43F7-4FF7-BC4B-4684450A0769}" presName="FourNodes_3_text" presStyleLbl="node1" presStyleIdx="3" presStyleCnt="4">
        <dgm:presLayoutVars>
          <dgm:bulletEnabled val="1"/>
        </dgm:presLayoutVars>
      </dgm:prSet>
      <dgm:spPr/>
    </dgm:pt>
    <dgm:pt modelId="{9F083673-1664-4CDD-80A4-393F1F0098B5}" type="pres">
      <dgm:prSet presAssocID="{C43393EB-43F7-4FF7-BC4B-4684450A0769}" presName="FourNodes_4_text" presStyleLbl="node1" presStyleIdx="3" presStyleCnt="4">
        <dgm:presLayoutVars>
          <dgm:bulletEnabled val="1"/>
        </dgm:presLayoutVars>
      </dgm:prSet>
      <dgm:spPr/>
    </dgm:pt>
  </dgm:ptLst>
  <dgm:cxnLst>
    <dgm:cxn modelId="{EEE9C402-5FA6-4B7D-A10F-BA613AC1808D}" type="presOf" srcId="{9472ADF3-E631-494F-A226-EEE6A05CB4C3}" destId="{1A55DBE3-6AA1-4A16-9C34-D129188CA9CE}" srcOrd="1" destOrd="0" presId="urn:microsoft.com/office/officeart/2005/8/layout/vProcess5"/>
    <dgm:cxn modelId="{1036510F-6288-4BE9-947C-9B5ED8AE9E86}" type="presOf" srcId="{40EDA8E3-1B04-4467-97D1-78BA65358103}" destId="{02FA2983-76AC-477D-AEE4-B7F635DD477D}" srcOrd="0" destOrd="0" presId="urn:microsoft.com/office/officeart/2005/8/layout/vProcess5"/>
    <dgm:cxn modelId="{64B6E22F-189E-4BA6-8550-11D5E130B161}" type="presOf" srcId="{6DE4F5C2-A222-4CAC-90E4-A04FFE3A52F9}" destId="{C9756E9E-2142-4924-9740-B0D40DA76BC3}" srcOrd="0" destOrd="0" presId="urn:microsoft.com/office/officeart/2005/8/layout/vProcess5"/>
    <dgm:cxn modelId="{92C02339-EA45-480F-9E51-7C89B1312DC1}" type="presOf" srcId="{CB05FAAC-2EAB-4A31-8FCD-32CB3BEF8505}" destId="{B13E1C85-94E6-47CB-8234-BA406781E8EA}" srcOrd="0" destOrd="0" presId="urn:microsoft.com/office/officeart/2005/8/layout/vProcess5"/>
    <dgm:cxn modelId="{5D69EE3E-7F19-42EF-ADEA-38B4FD2AB302}" type="presOf" srcId="{00B33200-2148-4E9D-9FFB-578F22D0CCCE}" destId="{08BC1789-4431-463A-9D34-97CB2C887782}" srcOrd="0" destOrd="0" presId="urn:microsoft.com/office/officeart/2005/8/layout/vProcess5"/>
    <dgm:cxn modelId="{381B2D48-52E3-44C6-B5D2-3C3F53ACF254}" srcId="{C43393EB-43F7-4FF7-BC4B-4684450A0769}" destId="{6DE4F5C2-A222-4CAC-90E4-A04FFE3A52F9}" srcOrd="0" destOrd="0" parTransId="{FD6BDEAA-5BAA-4543-9E2B-537938EF0788}" sibTransId="{00B33200-2148-4E9D-9FFB-578F22D0CCCE}"/>
    <dgm:cxn modelId="{82BB4288-2EA5-4E5F-8D97-72768D2F6761}" srcId="{C43393EB-43F7-4FF7-BC4B-4684450A0769}" destId="{1904779A-802F-4648-8DCE-6AF3B15E8108}" srcOrd="1" destOrd="0" parTransId="{F23571B3-FE9B-46B0-800E-FA8D78AA696F}" sibTransId="{CB05FAAC-2EAB-4A31-8FCD-32CB3BEF8505}"/>
    <dgm:cxn modelId="{C4A16698-C77D-4B26-ADEA-BE27526F3A77}" srcId="{C43393EB-43F7-4FF7-BC4B-4684450A0769}" destId="{9472ADF3-E631-494F-A226-EEE6A05CB4C3}" srcOrd="2" destOrd="0" parTransId="{CFA8000B-05F5-4CFD-813B-C0B326A10F91}" sibTransId="{40EDA8E3-1B04-4467-97D1-78BA65358103}"/>
    <dgm:cxn modelId="{7821BF9C-4E37-4006-A4FF-B3556056EDB9}" type="presOf" srcId="{6DE4F5C2-A222-4CAC-90E4-A04FFE3A52F9}" destId="{CE86276E-6D16-4F5D-8C50-49FF262738CC}" srcOrd="1" destOrd="0" presId="urn:microsoft.com/office/officeart/2005/8/layout/vProcess5"/>
    <dgm:cxn modelId="{DE0C95B5-FB1B-48AB-BE86-CDB325521B80}" type="presOf" srcId="{1904779A-802F-4648-8DCE-6AF3B15E8108}" destId="{BA6FFA6A-FF9E-4A91-80EF-40C0BC215602}" srcOrd="1" destOrd="0" presId="urn:microsoft.com/office/officeart/2005/8/layout/vProcess5"/>
    <dgm:cxn modelId="{7F3833B7-BACC-4C2D-BCB3-A15B186BD6B6}" type="presOf" srcId="{C43393EB-43F7-4FF7-BC4B-4684450A0769}" destId="{D0883157-669F-4C04-97F9-95AD9DD06FE2}" srcOrd="0" destOrd="0" presId="urn:microsoft.com/office/officeart/2005/8/layout/vProcess5"/>
    <dgm:cxn modelId="{8A151EC1-254D-4CCC-AB0A-232720DEB5C0}" type="presOf" srcId="{1904779A-802F-4648-8DCE-6AF3B15E8108}" destId="{3BB99A8A-7999-4CF0-8FE0-1B0FB6396A4D}" srcOrd="0" destOrd="0" presId="urn:microsoft.com/office/officeart/2005/8/layout/vProcess5"/>
    <dgm:cxn modelId="{494C79E8-FFDC-4FA1-82D5-A634D15655D5}" srcId="{C43393EB-43F7-4FF7-BC4B-4684450A0769}" destId="{EE10456E-2FBA-4625-86FC-2CF70346D8AC}" srcOrd="3" destOrd="0" parTransId="{0E77231B-D693-48BD-B0FC-823502EB9CAD}" sibTransId="{E39A7E6F-0CA1-42F3-BEE2-C1ED2E0BA682}"/>
    <dgm:cxn modelId="{FCB02AEB-B905-4FFD-AA79-AB0C406F4C43}" type="presOf" srcId="{EE10456E-2FBA-4625-86FC-2CF70346D8AC}" destId="{9F083673-1664-4CDD-80A4-393F1F0098B5}" srcOrd="1" destOrd="0" presId="urn:microsoft.com/office/officeart/2005/8/layout/vProcess5"/>
    <dgm:cxn modelId="{44A92DEB-142B-415C-813E-CEF1B7E3A2D8}" type="presOf" srcId="{9472ADF3-E631-494F-A226-EEE6A05CB4C3}" destId="{66812884-DA0A-48F1-A8A8-E993B7CE661A}" srcOrd="0" destOrd="0" presId="urn:microsoft.com/office/officeart/2005/8/layout/vProcess5"/>
    <dgm:cxn modelId="{5E7737FF-8D3A-4EBB-ACC4-B165AC34F25B}" type="presOf" srcId="{EE10456E-2FBA-4625-86FC-2CF70346D8AC}" destId="{4B55F263-2590-4089-91B2-C6C16D4EBD2F}" srcOrd="0" destOrd="0" presId="urn:microsoft.com/office/officeart/2005/8/layout/vProcess5"/>
    <dgm:cxn modelId="{454905FE-10C8-4DE0-BA4B-0537F68412E9}" type="presParOf" srcId="{D0883157-669F-4C04-97F9-95AD9DD06FE2}" destId="{A6EC1C57-565A-4902-A3BC-96A14D7EAC70}" srcOrd="0" destOrd="0" presId="urn:microsoft.com/office/officeart/2005/8/layout/vProcess5"/>
    <dgm:cxn modelId="{49855D8B-3F7D-48B7-B270-B82391D8735C}" type="presParOf" srcId="{D0883157-669F-4C04-97F9-95AD9DD06FE2}" destId="{C9756E9E-2142-4924-9740-B0D40DA76BC3}" srcOrd="1" destOrd="0" presId="urn:microsoft.com/office/officeart/2005/8/layout/vProcess5"/>
    <dgm:cxn modelId="{CBABCC7F-33C7-48E7-8356-6DF3DEACC58C}" type="presParOf" srcId="{D0883157-669F-4C04-97F9-95AD9DD06FE2}" destId="{3BB99A8A-7999-4CF0-8FE0-1B0FB6396A4D}" srcOrd="2" destOrd="0" presId="urn:microsoft.com/office/officeart/2005/8/layout/vProcess5"/>
    <dgm:cxn modelId="{73919895-7BD0-4579-997B-53BAD649C1FC}" type="presParOf" srcId="{D0883157-669F-4C04-97F9-95AD9DD06FE2}" destId="{66812884-DA0A-48F1-A8A8-E993B7CE661A}" srcOrd="3" destOrd="0" presId="urn:microsoft.com/office/officeart/2005/8/layout/vProcess5"/>
    <dgm:cxn modelId="{8866D9AE-0325-4730-B3F2-55087BDD5E87}" type="presParOf" srcId="{D0883157-669F-4C04-97F9-95AD9DD06FE2}" destId="{4B55F263-2590-4089-91B2-C6C16D4EBD2F}" srcOrd="4" destOrd="0" presId="urn:microsoft.com/office/officeart/2005/8/layout/vProcess5"/>
    <dgm:cxn modelId="{9AE2839E-59FD-4705-9353-8FCAAF4C9DB1}" type="presParOf" srcId="{D0883157-669F-4C04-97F9-95AD9DD06FE2}" destId="{08BC1789-4431-463A-9D34-97CB2C887782}" srcOrd="5" destOrd="0" presId="urn:microsoft.com/office/officeart/2005/8/layout/vProcess5"/>
    <dgm:cxn modelId="{5A09CD54-BE74-4400-910C-A36516468C6A}" type="presParOf" srcId="{D0883157-669F-4C04-97F9-95AD9DD06FE2}" destId="{B13E1C85-94E6-47CB-8234-BA406781E8EA}" srcOrd="6" destOrd="0" presId="urn:microsoft.com/office/officeart/2005/8/layout/vProcess5"/>
    <dgm:cxn modelId="{F9C4F364-916B-426A-8A16-94E492F1898B}" type="presParOf" srcId="{D0883157-669F-4C04-97F9-95AD9DD06FE2}" destId="{02FA2983-76AC-477D-AEE4-B7F635DD477D}" srcOrd="7" destOrd="0" presId="urn:microsoft.com/office/officeart/2005/8/layout/vProcess5"/>
    <dgm:cxn modelId="{B2EBFBBC-311E-4FA9-AB21-90F2D959CD7F}" type="presParOf" srcId="{D0883157-669F-4C04-97F9-95AD9DD06FE2}" destId="{CE86276E-6D16-4F5D-8C50-49FF262738CC}" srcOrd="8" destOrd="0" presId="urn:microsoft.com/office/officeart/2005/8/layout/vProcess5"/>
    <dgm:cxn modelId="{9C23618C-0658-4F17-B23D-4061A6FA3D8D}" type="presParOf" srcId="{D0883157-669F-4C04-97F9-95AD9DD06FE2}" destId="{BA6FFA6A-FF9E-4A91-80EF-40C0BC215602}" srcOrd="9" destOrd="0" presId="urn:microsoft.com/office/officeart/2005/8/layout/vProcess5"/>
    <dgm:cxn modelId="{AB2561CC-1DB6-40A1-A54A-AD74AEFB8062}" type="presParOf" srcId="{D0883157-669F-4C04-97F9-95AD9DD06FE2}" destId="{1A55DBE3-6AA1-4A16-9C34-D129188CA9CE}" srcOrd="10" destOrd="0" presId="urn:microsoft.com/office/officeart/2005/8/layout/vProcess5"/>
    <dgm:cxn modelId="{A19C02F5-0307-47D2-B311-02CA38B4BB32}" type="presParOf" srcId="{D0883157-669F-4C04-97F9-95AD9DD06FE2}" destId="{9F083673-1664-4CDD-80A4-393F1F0098B5}"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1FE36D-5CDB-4AFE-9B9E-6D9E7FAD7668}"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C068DF17-2591-4D87-B4E6-90931F7AFE83}">
      <dgm:prSet custT="1"/>
      <dgm:spPr/>
      <dgm:t>
        <a:bodyPr/>
        <a:lstStyle/>
        <a:p>
          <a:r>
            <a:rPr lang="en-US" sz="1800" dirty="0"/>
            <a:t>KF can improve channel estimation and reduce BER.</a:t>
          </a:r>
        </a:p>
      </dgm:t>
    </dgm:pt>
    <dgm:pt modelId="{73707C5F-945F-4CEC-A865-DAC4502BC89E}" type="parTrans" cxnId="{EC3F0EE7-1E5C-450D-B74E-B8BCBFAD498D}">
      <dgm:prSet/>
      <dgm:spPr/>
      <dgm:t>
        <a:bodyPr/>
        <a:lstStyle/>
        <a:p>
          <a:endParaRPr lang="en-US"/>
        </a:p>
      </dgm:t>
    </dgm:pt>
    <dgm:pt modelId="{95845DB3-545C-4B3D-B270-29BA4ABA7CE8}" type="sibTrans" cxnId="{EC3F0EE7-1E5C-450D-B74E-B8BCBFAD498D}">
      <dgm:prSet/>
      <dgm:spPr/>
      <dgm:t>
        <a:bodyPr/>
        <a:lstStyle/>
        <a:p>
          <a:endParaRPr lang="en-US"/>
        </a:p>
      </dgm:t>
    </dgm:pt>
    <dgm:pt modelId="{3AE17509-5E89-4D5C-8584-58D399EDD186}">
      <dgm:prSet custT="1"/>
      <dgm:spPr/>
      <dgm:t>
        <a:bodyPr/>
        <a:lstStyle/>
        <a:p>
          <a:r>
            <a:rPr lang="en-US" sz="1800" b="0" i="0" baseline="0" dirty="0"/>
            <a:t>Typical proposal: KF to track subchannels’ temporal </a:t>
          </a:r>
          <a:r>
            <a:rPr lang="en-US" sz="1800" b="0" i="0" baseline="0" dirty="0" err="1"/>
            <a:t>vari</a:t>
          </a:r>
          <a:r>
            <a:rPr lang="es-ES" sz="1800" b="0" i="0" baseline="0" dirty="0" err="1"/>
            <a:t>ation</a:t>
          </a:r>
          <a:r>
            <a:rPr lang="es-ES" sz="1800" b="0" i="0" baseline="0" dirty="0"/>
            <a:t>.</a:t>
          </a:r>
          <a:endParaRPr lang="en-US" sz="1800" dirty="0"/>
        </a:p>
      </dgm:t>
    </dgm:pt>
    <dgm:pt modelId="{54609F89-5E01-47CD-B316-6CA82D03376F}" type="parTrans" cxnId="{CDFED300-F1C8-4D3D-ABD7-252963337346}">
      <dgm:prSet/>
      <dgm:spPr/>
      <dgm:t>
        <a:bodyPr/>
        <a:lstStyle/>
        <a:p>
          <a:endParaRPr lang="en-US"/>
        </a:p>
      </dgm:t>
    </dgm:pt>
    <dgm:pt modelId="{DB28DF2F-26E0-49AF-BE0B-7509A35F261D}" type="sibTrans" cxnId="{CDFED300-F1C8-4D3D-ABD7-252963337346}">
      <dgm:prSet/>
      <dgm:spPr/>
      <dgm:t>
        <a:bodyPr/>
        <a:lstStyle/>
        <a:p>
          <a:endParaRPr lang="en-US"/>
        </a:p>
      </dgm:t>
    </dgm:pt>
    <dgm:pt modelId="{B6C3C440-AAF4-4576-BB48-B8E7293B5DD6}">
      <dgm:prSet custT="1"/>
      <dgm:spPr/>
      <dgm:t>
        <a:bodyPr/>
        <a:lstStyle/>
        <a:p>
          <a:r>
            <a:rPr lang="en-US" sz="1800" b="0" i="0" baseline="0" dirty="0"/>
            <a:t>Matrix KF can be simplified into a bank of scalar KFs.</a:t>
          </a:r>
          <a:endParaRPr lang="en-US" sz="1800" dirty="0"/>
        </a:p>
      </dgm:t>
    </dgm:pt>
    <dgm:pt modelId="{8DE1C5E1-D61A-4960-86D4-6A4402FD1F06}" type="parTrans" cxnId="{B40E85FB-ED43-485A-B757-02A9D3047ED8}">
      <dgm:prSet/>
      <dgm:spPr/>
      <dgm:t>
        <a:bodyPr/>
        <a:lstStyle/>
        <a:p>
          <a:endParaRPr lang="en-US"/>
        </a:p>
      </dgm:t>
    </dgm:pt>
    <dgm:pt modelId="{0D562407-26F0-4583-8D23-4DC6B3F5C12E}" type="sibTrans" cxnId="{B40E85FB-ED43-485A-B757-02A9D3047ED8}">
      <dgm:prSet/>
      <dgm:spPr/>
      <dgm:t>
        <a:bodyPr/>
        <a:lstStyle/>
        <a:p>
          <a:endParaRPr lang="en-US"/>
        </a:p>
      </dgm:t>
    </dgm:pt>
    <dgm:pt modelId="{A8BE8C03-B028-481F-BE1C-90F8A967A0AC}">
      <dgm:prSet custT="1"/>
      <dgm:spPr/>
      <dgm:t>
        <a:bodyPr/>
        <a:lstStyle/>
        <a:p>
          <a:r>
            <a:rPr lang="en-US" sz="1800" b="0" i="0" baseline="0" dirty="0"/>
            <a:t>KF degrades </a:t>
          </a:r>
          <a:r>
            <a:rPr lang="en-US" sz="1800" b="0" i="0" baseline="0" dirty="0" err="1"/>
            <a:t>catastrophi-cally</a:t>
          </a:r>
          <a:r>
            <a:rPr lang="en-US" sz="1800" b="0" i="0" baseline="0" dirty="0"/>
            <a:t> if tap </a:t>
          </a:r>
          <a:r>
            <a:rPr lang="es-ES" sz="1800" b="0" i="0" baseline="0" dirty="0" err="1"/>
            <a:t>birth</a:t>
          </a:r>
          <a:r>
            <a:rPr lang="es-ES" sz="1800" b="0" i="0" baseline="0" dirty="0"/>
            <a:t>/</a:t>
          </a:r>
          <a:r>
            <a:rPr lang="es-ES" sz="1800" b="0" i="0" baseline="0" dirty="0" err="1"/>
            <a:t>death</a:t>
          </a:r>
          <a:r>
            <a:rPr lang="es-ES" sz="1800" b="0" i="0" baseline="0" dirty="0"/>
            <a:t>.</a:t>
          </a:r>
          <a:endParaRPr lang="en-US" sz="1800" dirty="0"/>
        </a:p>
      </dgm:t>
    </dgm:pt>
    <dgm:pt modelId="{81C933E8-DEDF-4200-9211-E351C08B0DF1}" type="parTrans" cxnId="{18FAE46F-6B75-47E5-BF0F-0F8DB1E3A5DB}">
      <dgm:prSet/>
      <dgm:spPr/>
      <dgm:t>
        <a:bodyPr/>
        <a:lstStyle/>
        <a:p>
          <a:endParaRPr lang="en-US"/>
        </a:p>
      </dgm:t>
    </dgm:pt>
    <dgm:pt modelId="{E4491928-7871-48D4-932A-1A37BD0532D2}" type="sibTrans" cxnId="{18FAE46F-6B75-47E5-BF0F-0F8DB1E3A5DB}">
      <dgm:prSet/>
      <dgm:spPr/>
      <dgm:t>
        <a:bodyPr/>
        <a:lstStyle/>
        <a:p>
          <a:endParaRPr lang="en-US"/>
        </a:p>
      </dgm:t>
    </dgm:pt>
    <dgm:pt modelId="{CB23DB0A-F343-4205-AFD5-578DE9167EDA}" type="pres">
      <dgm:prSet presAssocID="{E61FE36D-5CDB-4AFE-9B9E-6D9E7FAD7668}" presName="matrix" presStyleCnt="0">
        <dgm:presLayoutVars>
          <dgm:chMax val="1"/>
          <dgm:dir/>
          <dgm:resizeHandles val="exact"/>
        </dgm:presLayoutVars>
      </dgm:prSet>
      <dgm:spPr/>
    </dgm:pt>
    <dgm:pt modelId="{3002A5CC-CCEA-43E3-A8F7-FFD25FAB25BA}" type="pres">
      <dgm:prSet presAssocID="{E61FE36D-5CDB-4AFE-9B9E-6D9E7FAD7668}" presName="diamond" presStyleLbl="bgShp" presStyleIdx="0" presStyleCnt="1"/>
      <dgm:spPr/>
    </dgm:pt>
    <dgm:pt modelId="{F37C92F1-C430-48C9-AECE-01CCE08D4C8B}" type="pres">
      <dgm:prSet presAssocID="{E61FE36D-5CDB-4AFE-9B9E-6D9E7FAD7668}" presName="quad1" presStyleLbl="node1" presStyleIdx="0" presStyleCnt="4">
        <dgm:presLayoutVars>
          <dgm:chMax val="0"/>
          <dgm:chPref val="0"/>
          <dgm:bulletEnabled val="1"/>
        </dgm:presLayoutVars>
      </dgm:prSet>
      <dgm:spPr/>
    </dgm:pt>
    <dgm:pt modelId="{D3A9BB51-0605-481E-B68F-EE84959E3802}" type="pres">
      <dgm:prSet presAssocID="{E61FE36D-5CDB-4AFE-9B9E-6D9E7FAD7668}" presName="quad2" presStyleLbl="node1" presStyleIdx="1" presStyleCnt="4">
        <dgm:presLayoutVars>
          <dgm:chMax val="0"/>
          <dgm:chPref val="0"/>
          <dgm:bulletEnabled val="1"/>
        </dgm:presLayoutVars>
      </dgm:prSet>
      <dgm:spPr/>
    </dgm:pt>
    <dgm:pt modelId="{ECCFCA4B-4491-4263-9C49-CEBD1A2D7CFC}" type="pres">
      <dgm:prSet presAssocID="{E61FE36D-5CDB-4AFE-9B9E-6D9E7FAD7668}" presName="quad3" presStyleLbl="node1" presStyleIdx="2" presStyleCnt="4">
        <dgm:presLayoutVars>
          <dgm:chMax val="0"/>
          <dgm:chPref val="0"/>
          <dgm:bulletEnabled val="1"/>
        </dgm:presLayoutVars>
      </dgm:prSet>
      <dgm:spPr/>
    </dgm:pt>
    <dgm:pt modelId="{49E17618-3F0B-4A59-BD37-5E84FB77120A}" type="pres">
      <dgm:prSet presAssocID="{E61FE36D-5CDB-4AFE-9B9E-6D9E7FAD7668}" presName="quad4" presStyleLbl="node1" presStyleIdx="3" presStyleCnt="4">
        <dgm:presLayoutVars>
          <dgm:chMax val="0"/>
          <dgm:chPref val="0"/>
          <dgm:bulletEnabled val="1"/>
        </dgm:presLayoutVars>
      </dgm:prSet>
      <dgm:spPr/>
    </dgm:pt>
  </dgm:ptLst>
  <dgm:cxnLst>
    <dgm:cxn modelId="{CDFED300-F1C8-4D3D-ABD7-252963337346}" srcId="{E61FE36D-5CDB-4AFE-9B9E-6D9E7FAD7668}" destId="{3AE17509-5E89-4D5C-8584-58D399EDD186}" srcOrd="1" destOrd="0" parTransId="{54609F89-5E01-47CD-B316-6CA82D03376F}" sibTransId="{DB28DF2F-26E0-49AF-BE0B-7509A35F261D}"/>
    <dgm:cxn modelId="{B2FA9019-8A54-4708-A750-FF1FB3E4DE88}" type="presOf" srcId="{A8BE8C03-B028-481F-BE1C-90F8A967A0AC}" destId="{49E17618-3F0B-4A59-BD37-5E84FB77120A}" srcOrd="0" destOrd="0" presId="urn:microsoft.com/office/officeart/2005/8/layout/matrix3"/>
    <dgm:cxn modelId="{B3CEB325-0095-4E02-92DD-120604B45ABF}" type="presOf" srcId="{3AE17509-5E89-4D5C-8584-58D399EDD186}" destId="{D3A9BB51-0605-481E-B68F-EE84959E3802}" srcOrd="0" destOrd="0" presId="urn:microsoft.com/office/officeart/2005/8/layout/matrix3"/>
    <dgm:cxn modelId="{18FAE46F-6B75-47E5-BF0F-0F8DB1E3A5DB}" srcId="{E61FE36D-5CDB-4AFE-9B9E-6D9E7FAD7668}" destId="{A8BE8C03-B028-481F-BE1C-90F8A967A0AC}" srcOrd="3" destOrd="0" parTransId="{81C933E8-DEDF-4200-9211-E351C08B0DF1}" sibTransId="{E4491928-7871-48D4-932A-1A37BD0532D2}"/>
    <dgm:cxn modelId="{9861CD7F-F259-4E46-8DB4-B4B04FCFA253}" type="presOf" srcId="{C068DF17-2591-4D87-B4E6-90931F7AFE83}" destId="{F37C92F1-C430-48C9-AECE-01CCE08D4C8B}" srcOrd="0" destOrd="0" presId="urn:microsoft.com/office/officeart/2005/8/layout/matrix3"/>
    <dgm:cxn modelId="{52D433A2-162B-44FE-B507-113F1D99C35C}" type="presOf" srcId="{B6C3C440-AAF4-4576-BB48-B8E7293B5DD6}" destId="{ECCFCA4B-4491-4263-9C49-CEBD1A2D7CFC}" srcOrd="0" destOrd="0" presId="urn:microsoft.com/office/officeart/2005/8/layout/matrix3"/>
    <dgm:cxn modelId="{F4ECC3B8-D9B7-47F8-8374-FED6073AD2DB}" type="presOf" srcId="{E61FE36D-5CDB-4AFE-9B9E-6D9E7FAD7668}" destId="{CB23DB0A-F343-4205-AFD5-578DE9167EDA}" srcOrd="0" destOrd="0" presId="urn:microsoft.com/office/officeart/2005/8/layout/matrix3"/>
    <dgm:cxn modelId="{EC3F0EE7-1E5C-450D-B74E-B8BCBFAD498D}" srcId="{E61FE36D-5CDB-4AFE-9B9E-6D9E7FAD7668}" destId="{C068DF17-2591-4D87-B4E6-90931F7AFE83}" srcOrd="0" destOrd="0" parTransId="{73707C5F-945F-4CEC-A865-DAC4502BC89E}" sibTransId="{95845DB3-545C-4B3D-B270-29BA4ABA7CE8}"/>
    <dgm:cxn modelId="{B40E85FB-ED43-485A-B757-02A9D3047ED8}" srcId="{E61FE36D-5CDB-4AFE-9B9E-6D9E7FAD7668}" destId="{B6C3C440-AAF4-4576-BB48-B8E7293B5DD6}" srcOrd="2" destOrd="0" parTransId="{8DE1C5E1-D61A-4960-86D4-6A4402FD1F06}" sibTransId="{0D562407-26F0-4583-8D23-4DC6B3F5C12E}"/>
    <dgm:cxn modelId="{A4E9C28F-7B1C-4CD3-8918-A5B9D82BF2B6}" type="presParOf" srcId="{CB23DB0A-F343-4205-AFD5-578DE9167EDA}" destId="{3002A5CC-CCEA-43E3-A8F7-FFD25FAB25BA}" srcOrd="0" destOrd="0" presId="urn:microsoft.com/office/officeart/2005/8/layout/matrix3"/>
    <dgm:cxn modelId="{3B2335D0-5EB7-4BA7-BE9A-6BB2CA0ABC50}" type="presParOf" srcId="{CB23DB0A-F343-4205-AFD5-578DE9167EDA}" destId="{F37C92F1-C430-48C9-AECE-01CCE08D4C8B}" srcOrd="1" destOrd="0" presId="urn:microsoft.com/office/officeart/2005/8/layout/matrix3"/>
    <dgm:cxn modelId="{77C6084F-3F4D-43E3-AA12-AC4499A2D90C}" type="presParOf" srcId="{CB23DB0A-F343-4205-AFD5-578DE9167EDA}" destId="{D3A9BB51-0605-481E-B68F-EE84959E3802}" srcOrd="2" destOrd="0" presId="urn:microsoft.com/office/officeart/2005/8/layout/matrix3"/>
    <dgm:cxn modelId="{142FD501-222D-4F9B-A4AC-909B0F7DE320}" type="presParOf" srcId="{CB23DB0A-F343-4205-AFD5-578DE9167EDA}" destId="{ECCFCA4B-4491-4263-9C49-CEBD1A2D7CFC}" srcOrd="3" destOrd="0" presId="urn:microsoft.com/office/officeart/2005/8/layout/matrix3"/>
    <dgm:cxn modelId="{F878ADE1-E4F3-4B76-8B5D-6403CF721889}" type="presParOf" srcId="{CB23DB0A-F343-4205-AFD5-578DE9167EDA}" destId="{49E17618-3F0B-4A59-BD37-5E84FB77120A}"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DD4906-8460-427C-ABE1-1A857BCA1B7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577BB1E9-3793-40EB-A8A3-F25F59CC3D30}">
      <dgm:prSet/>
      <dgm:spPr/>
      <dgm:t>
        <a:bodyPr/>
        <a:lstStyle/>
        <a:p>
          <a:r>
            <a:rPr lang="en-US"/>
            <a:t>Sudden death</a:t>
          </a:r>
        </a:p>
      </dgm:t>
    </dgm:pt>
    <dgm:pt modelId="{566B2B57-1E44-4384-87BF-71961EAF7ED5}" type="parTrans" cxnId="{E15D3541-6DBF-4894-9AC6-F83D53969DE2}">
      <dgm:prSet/>
      <dgm:spPr/>
      <dgm:t>
        <a:bodyPr/>
        <a:lstStyle/>
        <a:p>
          <a:endParaRPr lang="en-US"/>
        </a:p>
      </dgm:t>
    </dgm:pt>
    <dgm:pt modelId="{04E2E1D2-E0C4-4EDA-8E38-C3F121F9F917}" type="sibTrans" cxnId="{E15D3541-6DBF-4894-9AC6-F83D53969DE2}">
      <dgm:prSet/>
      <dgm:spPr/>
      <dgm:t>
        <a:bodyPr/>
        <a:lstStyle/>
        <a:p>
          <a:endParaRPr lang="en-US"/>
        </a:p>
      </dgm:t>
    </dgm:pt>
    <dgm:pt modelId="{9F551F23-C58F-4A8E-B81D-5403C49B9E8D}">
      <dgm:prSet/>
      <dgm:spPr/>
      <dgm:t>
        <a:bodyPr/>
        <a:lstStyle/>
        <a:p>
          <a:r>
            <a:rPr lang="en-US" dirty="0"/>
            <a:t>tap </a:t>
          </a:r>
          <a:r>
            <a:rPr lang="en-US" b="0" dirty="0"/>
            <a:t>gain </a:t>
          </a:r>
          <a:r>
            <a:rPr lang="en-US" b="1" dirty="0"/>
            <a:t>leaps</a:t>
          </a:r>
          <a:r>
            <a:rPr lang="en-US" b="0" dirty="0"/>
            <a:t> into approx. zero</a:t>
          </a:r>
        </a:p>
      </dgm:t>
    </dgm:pt>
    <dgm:pt modelId="{8548477B-D48B-4402-A7EB-153AFEC1ED56}" type="parTrans" cxnId="{55811BBF-258F-4F0F-BD3C-66A1B274914C}">
      <dgm:prSet/>
      <dgm:spPr/>
      <dgm:t>
        <a:bodyPr/>
        <a:lstStyle/>
        <a:p>
          <a:endParaRPr lang="en-US"/>
        </a:p>
      </dgm:t>
    </dgm:pt>
    <dgm:pt modelId="{BAAAF3D4-066D-401D-B88A-0A48551198AE}" type="sibTrans" cxnId="{55811BBF-258F-4F0F-BD3C-66A1B274914C}">
      <dgm:prSet/>
      <dgm:spPr/>
      <dgm:t>
        <a:bodyPr/>
        <a:lstStyle/>
        <a:p>
          <a:endParaRPr lang="en-US"/>
        </a:p>
      </dgm:t>
    </dgm:pt>
    <dgm:pt modelId="{2AC0DE46-F631-4463-890F-A5C3CE19A345}">
      <dgm:prSet/>
      <dgm:spPr/>
      <dgm:t>
        <a:bodyPr/>
        <a:lstStyle/>
        <a:p>
          <a:r>
            <a:rPr lang="en-US"/>
            <a:t>Slow death</a:t>
          </a:r>
        </a:p>
      </dgm:t>
    </dgm:pt>
    <dgm:pt modelId="{32939DD2-C2BB-4845-B9B9-720D8271836E}" type="parTrans" cxnId="{14AAAC2D-2650-4E8C-B87B-DD05F70B517D}">
      <dgm:prSet/>
      <dgm:spPr/>
      <dgm:t>
        <a:bodyPr/>
        <a:lstStyle/>
        <a:p>
          <a:endParaRPr lang="en-US"/>
        </a:p>
      </dgm:t>
    </dgm:pt>
    <dgm:pt modelId="{53402FC0-3066-40E1-AF84-D663863A8630}" type="sibTrans" cxnId="{14AAAC2D-2650-4E8C-B87B-DD05F70B517D}">
      <dgm:prSet/>
      <dgm:spPr/>
      <dgm:t>
        <a:bodyPr/>
        <a:lstStyle/>
        <a:p>
          <a:endParaRPr lang="en-US"/>
        </a:p>
      </dgm:t>
    </dgm:pt>
    <dgm:pt modelId="{A53FFE69-B3C3-4EE6-9075-C7E044EDBFE6}">
      <dgm:prSet/>
      <dgm:spPr/>
      <dgm:t>
        <a:bodyPr/>
        <a:lstStyle/>
        <a:p>
          <a:r>
            <a:rPr lang="en-US" dirty="0"/>
            <a:t>tap gain has </a:t>
          </a:r>
          <a:r>
            <a:rPr lang="en-US" b="1" dirty="0"/>
            <a:t>slowly converged </a:t>
          </a:r>
          <a:r>
            <a:rPr lang="en-US" b="0" dirty="0"/>
            <a:t>into approx. zero</a:t>
          </a:r>
        </a:p>
      </dgm:t>
    </dgm:pt>
    <dgm:pt modelId="{D2464338-980C-4CD2-935D-C0F1F2E008AD}" type="parTrans" cxnId="{83B92F35-DFFB-4454-B1C1-2E2316A17C98}">
      <dgm:prSet/>
      <dgm:spPr/>
      <dgm:t>
        <a:bodyPr/>
        <a:lstStyle/>
        <a:p>
          <a:endParaRPr lang="en-US"/>
        </a:p>
      </dgm:t>
    </dgm:pt>
    <dgm:pt modelId="{8A1A31F9-19FB-4C27-B5B3-893084AB63F7}" type="sibTrans" cxnId="{83B92F35-DFFB-4454-B1C1-2E2316A17C98}">
      <dgm:prSet/>
      <dgm:spPr/>
      <dgm:t>
        <a:bodyPr/>
        <a:lstStyle/>
        <a:p>
          <a:endParaRPr lang="en-US"/>
        </a:p>
      </dgm:t>
    </dgm:pt>
    <dgm:pt modelId="{8893570E-E3F9-4695-A29B-8844B3ED5050}">
      <dgm:prSet/>
      <dgm:spPr/>
      <dgm:t>
        <a:bodyPr/>
        <a:lstStyle/>
        <a:p>
          <a:r>
            <a:rPr lang="en-US"/>
            <a:t>Birth</a:t>
          </a:r>
        </a:p>
      </dgm:t>
    </dgm:pt>
    <dgm:pt modelId="{702FF707-23FD-478D-85C1-2C0915D68A4A}" type="parTrans" cxnId="{6B47B4D4-77FC-4FE8-9146-ABA2D9EEC951}">
      <dgm:prSet/>
      <dgm:spPr/>
      <dgm:t>
        <a:bodyPr/>
        <a:lstStyle/>
        <a:p>
          <a:endParaRPr lang="en-US"/>
        </a:p>
      </dgm:t>
    </dgm:pt>
    <dgm:pt modelId="{16E71D4A-8BF6-4AED-8ADB-9D6C41B8B5A3}" type="sibTrans" cxnId="{6B47B4D4-77FC-4FE8-9146-ABA2D9EEC951}">
      <dgm:prSet/>
      <dgm:spPr/>
      <dgm:t>
        <a:bodyPr/>
        <a:lstStyle/>
        <a:p>
          <a:endParaRPr lang="en-US"/>
        </a:p>
      </dgm:t>
    </dgm:pt>
    <dgm:pt modelId="{13240685-B2B6-4A3C-974A-D091EFBCB559}">
      <dgm:prSet/>
      <dgm:spPr/>
      <dgm:t>
        <a:bodyPr/>
        <a:lstStyle/>
        <a:p>
          <a:r>
            <a:rPr lang="en-US" dirty="0"/>
            <a:t>the tap gain is </a:t>
          </a:r>
          <a:r>
            <a:rPr lang="en-US" b="1" dirty="0"/>
            <a:t>far</a:t>
          </a:r>
          <a:r>
            <a:rPr lang="en-US" dirty="0"/>
            <a:t> from zero</a:t>
          </a:r>
        </a:p>
      </dgm:t>
    </dgm:pt>
    <dgm:pt modelId="{0C7A4AFB-1B28-4C4C-B6A7-AEAD4D6AC60D}" type="parTrans" cxnId="{AA8D447A-1238-4778-AC3E-7F2E2F1534D9}">
      <dgm:prSet/>
      <dgm:spPr/>
      <dgm:t>
        <a:bodyPr/>
        <a:lstStyle/>
        <a:p>
          <a:endParaRPr lang="en-US"/>
        </a:p>
      </dgm:t>
    </dgm:pt>
    <dgm:pt modelId="{9640E6F3-99C3-4325-92F9-690628F87717}" type="sibTrans" cxnId="{AA8D447A-1238-4778-AC3E-7F2E2F1534D9}">
      <dgm:prSet/>
      <dgm:spPr/>
      <dgm:t>
        <a:bodyPr/>
        <a:lstStyle/>
        <a:p>
          <a:endParaRPr lang="en-US"/>
        </a:p>
      </dgm:t>
    </dgm:pt>
    <dgm:pt modelId="{50148142-E8CE-4DD0-9959-6A185756FA39}" type="pres">
      <dgm:prSet presAssocID="{86DD4906-8460-427C-ABE1-1A857BCA1B7C}" presName="Name0" presStyleCnt="0">
        <dgm:presLayoutVars>
          <dgm:dir/>
          <dgm:animLvl val="lvl"/>
          <dgm:resizeHandles val="exact"/>
        </dgm:presLayoutVars>
      </dgm:prSet>
      <dgm:spPr/>
    </dgm:pt>
    <dgm:pt modelId="{27D628F6-6ECC-4F11-AEB1-D815E05D01C0}" type="pres">
      <dgm:prSet presAssocID="{577BB1E9-3793-40EB-A8A3-F25F59CC3D30}" presName="composite" presStyleCnt="0"/>
      <dgm:spPr/>
    </dgm:pt>
    <dgm:pt modelId="{8634A9E9-A21D-4696-B409-2C51487C83A4}" type="pres">
      <dgm:prSet presAssocID="{577BB1E9-3793-40EB-A8A3-F25F59CC3D30}" presName="parTx" presStyleLbl="alignNode1" presStyleIdx="0" presStyleCnt="3">
        <dgm:presLayoutVars>
          <dgm:chMax val="0"/>
          <dgm:chPref val="0"/>
          <dgm:bulletEnabled val="1"/>
        </dgm:presLayoutVars>
      </dgm:prSet>
      <dgm:spPr/>
    </dgm:pt>
    <dgm:pt modelId="{1D3A6009-8AAF-49AF-9E07-C88CDE969146}" type="pres">
      <dgm:prSet presAssocID="{577BB1E9-3793-40EB-A8A3-F25F59CC3D30}" presName="desTx" presStyleLbl="alignAccFollowNode1" presStyleIdx="0" presStyleCnt="3">
        <dgm:presLayoutVars>
          <dgm:bulletEnabled val="1"/>
        </dgm:presLayoutVars>
      </dgm:prSet>
      <dgm:spPr/>
    </dgm:pt>
    <dgm:pt modelId="{7877106B-69EC-4256-83E7-77E524B2FD17}" type="pres">
      <dgm:prSet presAssocID="{04E2E1D2-E0C4-4EDA-8E38-C3F121F9F917}" presName="space" presStyleCnt="0"/>
      <dgm:spPr/>
    </dgm:pt>
    <dgm:pt modelId="{232818B2-7061-403F-864F-86EF7F24BA23}" type="pres">
      <dgm:prSet presAssocID="{2AC0DE46-F631-4463-890F-A5C3CE19A345}" presName="composite" presStyleCnt="0"/>
      <dgm:spPr/>
    </dgm:pt>
    <dgm:pt modelId="{C1903EE1-0FCF-46B5-9F95-0B447F6523D4}" type="pres">
      <dgm:prSet presAssocID="{2AC0DE46-F631-4463-890F-A5C3CE19A345}" presName="parTx" presStyleLbl="alignNode1" presStyleIdx="1" presStyleCnt="3">
        <dgm:presLayoutVars>
          <dgm:chMax val="0"/>
          <dgm:chPref val="0"/>
          <dgm:bulletEnabled val="1"/>
        </dgm:presLayoutVars>
      </dgm:prSet>
      <dgm:spPr/>
    </dgm:pt>
    <dgm:pt modelId="{589F9861-17F9-4C50-90E9-229563FA6AD1}" type="pres">
      <dgm:prSet presAssocID="{2AC0DE46-F631-4463-890F-A5C3CE19A345}" presName="desTx" presStyleLbl="alignAccFollowNode1" presStyleIdx="1" presStyleCnt="3">
        <dgm:presLayoutVars>
          <dgm:bulletEnabled val="1"/>
        </dgm:presLayoutVars>
      </dgm:prSet>
      <dgm:spPr/>
    </dgm:pt>
    <dgm:pt modelId="{2A9A51E0-2F9C-4EC2-88F8-98FD4AB9C6F7}" type="pres">
      <dgm:prSet presAssocID="{53402FC0-3066-40E1-AF84-D663863A8630}" presName="space" presStyleCnt="0"/>
      <dgm:spPr/>
    </dgm:pt>
    <dgm:pt modelId="{93EF0F02-7394-427F-94F8-56820693AB05}" type="pres">
      <dgm:prSet presAssocID="{8893570E-E3F9-4695-A29B-8844B3ED5050}" presName="composite" presStyleCnt="0"/>
      <dgm:spPr/>
    </dgm:pt>
    <dgm:pt modelId="{3824FD24-E70F-4BBD-9BBE-DC0CB7005F5A}" type="pres">
      <dgm:prSet presAssocID="{8893570E-E3F9-4695-A29B-8844B3ED5050}" presName="parTx" presStyleLbl="alignNode1" presStyleIdx="2" presStyleCnt="3">
        <dgm:presLayoutVars>
          <dgm:chMax val="0"/>
          <dgm:chPref val="0"/>
          <dgm:bulletEnabled val="1"/>
        </dgm:presLayoutVars>
      </dgm:prSet>
      <dgm:spPr/>
    </dgm:pt>
    <dgm:pt modelId="{9386FAD2-5093-4BFF-898C-F1B38B4584A3}" type="pres">
      <dgm:prSet presAssocID="{8893570E-E3F9-4695-A29B-8844B3ED5050}" presName="desTx" presStyleLbl="alignAccFollowNode1" presStyleIdx="2" presStyleCnt="3">
        <dgm:presLayoutVars>
          <dgm:bulletEnabled val="1"/>
        </dgm:presLayoutVars>
      </dgm:prSet>
      <dgm:spPr/>
    </dgm:pt>
  </dgm:ptLst>
  <dgm:cxnLst>
    <dgm:cxn modelId="{E57E4404-DC3D-43B9-A14A-F54677DAB66A}" type="presOf" srcId="{13240685-B2B6-4A3C-974A-D091EFBCB559}" destId="{9386FAD2-5093-4BFF-898C-F1B38B4584A3}" srcOrd="0" destOrd="0" presId="urn:microsoft.com/office/officeart/2005/8/layout/hList1"/>
    <dgm:cxn modelId="{16900106-D8EE-46F1-BA4A-CF9F38881CEF}" type="presOf" srcId="{9F551F23-C58F-4A8E-B81D-5403C49B9E8D}" destId="{1D3A6009-8AAF-49AF-9E07-C88CDE969146}" srcOrd="0" destOrd="0" presId="urn:microsoft.com/office/officeart/2005/8/layout/hList1"/>
    <dgm:cxn modelId="{1197FC14-A877-4266-BF45-9A9ACF6853B9}" type="presOf" srcId="{8893570E-E3F9-4695-A29B-8844B3ED5050}" destId="{3824FD24-E70F-4BBD-9BBE-DC0CB7005F5A}" srcOrd="0" destOrd="0" presId="urn:microsoft.com/office/officeart/2005/8/layout/hList1"/>
    <dgm:cxn modelId="{14AAAC2D-2650-4E8C-B87B-DD05F70B517D}" srcId="{86DD4906-8460-427C-ABE1-1A857BCA1B7C}" destId="{2AC0DE46-F631-4463-890F-A5C3CE19A345}" srcOrd="1" destOrd="0" parTransId="{32939DD2-C2BB-4845-B9B9-720D8271836E}" sibTransId="{53402FC0-3066-40E1-AF84-D663863A8630}"/>
    <dgm:cxn modelId="{83B92F35-DFFB-4454-B1C1-2E2316A17C98}" srcId="{2AC0DE46-F631-4463-890F-A5C3CE19A345}" destId="{A53FFE69-B3C3-4EE6-9075-C7E044EDBFE6}" srcOrd="0" destOrd="0" parTransId="{D2464338-980C-4CD2-935D-C0F1F2E008AD}" sibTransId="{8A1A31F9-19FB-4C27-B5B3-893084AB63F7}"/>
    <dgm:cxn modelId="{E15D3541-6DBF-4894-9AC6-F83D53969DE2}" srcId="{86DD4906-8460-427C-ABE1-1A857BCA1B7C}" destId="{577BB1E9-3793-40EB-A8A3-F25F59CC3D30}" srcOrd="0" destOrd="0" parTransId="{566B2B57-1E44-4384-87BF-71961EAF7ED5}" sibTransId="{04E2E1D2-E0C4-4EDA-8E38-C3F121F9F917}"/>
    <dgm:cxn modelId="{E028AB65-1B71-4363-82DA-FAE163244565}" type="presOf" srcId="{A53FFE69-B3C3-4EE6-9075-C7E044EDBFE6}" destId="{589F9861-17F9-4C50-90E9-229563FA6AD1}" srcOrd="0" destOrd="0" presId="urn:microsoft.com/office/officeart/2005/8/layout/hList1"/>
    <dgm:cxn modelId="{5C61286B-D0AF-4F9C-848F-E7B03F2D88DC}" type="presOf" srcId="{2AC0DE46-F631-4463-890F-A5C3CE19A345}" destId="{C1903EE1-0FCF-46B5-9F95-0B447F6523D4}" srcOrd="0" destOrd="0" presId="urn:microsoft.com/office/officeart/2005/8/layout/hList1"/>
    <dgm:cxn modelId="{AA8D447A-1238-4778-AC3E-7F2E2F1534D9}" srcId="{8893570E-E3F9-4695-A29B-8844B3ED5050}" destId="{13240685-B2B6-4A3C-974A-D091EFBCB559}" srcOrd="0" destOrd="0" parTransId="{0C7A4AFB-1B28-4C4C-B6A7-AEAD4D6AC60D}" sibTransId="{9640E6F3-99C3-4325-92F9-690628F87717}"/>
    <dgm:cxn modelId="{AFB329AD-774D-4EF8-B34D-5E032A06F2CE}" type="presOf" srcId="{577BB1E9-3793-40EB-A8A3-F25F59CC3D30}" destId="{8634A9E9-A21D-4696-B409-2C51487C83A4}" srcOrd="0" destOrd="0" presId="urn:microsoft.com/office/officeart/2005/8/layout/hList1"/>
    <dgm:cxn modelId="{55811BBF-258F-4F0F-BD3C-66A1B274914C}" srcId="{577BB1E9-3793-40EB-A8A3-F25F59CC3D30}" destId="{9F551F23-C58F-4A8E-B81D-5403C49B9E8D}" srcOrd="0" destOrd="0" parTransId="{8548477B-D48B-4402-A7EB-153AFEC1ED56}" sibTransId="{BAAAF3D4-066D-401D-B88A-0A48551198AE}"/>
    <dgm:cxn modelId="{6B47B4D4-77FC-4FE8-9146-ABA2D9EEC951}" srcId="{86DD4906-8460-427C-ABE1-1A857BCA1B7C}" destId="{8893570E-E3F9-4695-A29B-8844B3ED5050}" srcOrd="2" destOrd="0" parTransId="{702FF707-23FD-478D-85C1-2C0915D68A4A}" sibTransId="{16E71D4A-8BF6-4AED-8ADB-9D6C41B8B5A3}"/>
    <dgm:cxn modelId="{52CEB8F2-2F8E-4B0F-A057-CC7E1330FED6}" type="presOf" srcId="{86DD4906-8460-427C-ABE1-1A857BCA1B7C}" destId="{50148142-E8CE-4DD0-9959-6A185756FA39}" srcOrd="0" destOrd="0" presId="urn:microsoft.com/office/officeart/2005/8/layout/hList1"/>
    <dgm:cxn modelId="{04EFCFB9-6992-482B-82EE-D95FF981316D}" type="presParOf" srcId="{50148142-E8CE-4DD0-9959-6A185756FA39}" destId="{27D628F6-6ECC-4F11-AEB1-D815E05D01C0}" srcOrd="0" destOrd="0" presId="urn:microsoft.com/office/officeart/2005/8/layout/hList1"/>
    <dgm:cxn modelId="{6FF4963B-77AC-4F01-8553-7B84EA87F21B}" type="presParOf" srcId="{27D628F6-6ECC-4F11-AEB1-D815E05D01C0}" destId="{8634A9E9-A21D-4696-B409-2C51487C83A4}" srcOrd="0" destOrd="0" presId="urn:microsoft.com/office/officeart/2005/8/layout/hList1"/>
    <dgm:cxn modelId="{FA3298D5-4CC7-46EF-84D4-B8F33EA098E7}" type="presParOf" srcId="{27D628F6-6ECC-4F11-AEB1-D815E05D01C0}" destId="{1D3A6009-8AAF-49AF-9E07-C88CDE969146}" srcOrd="1" destOrd="0" presId="urn:microsoft.com/office/officeart/2005/8/layout/hList1"/>
    <dgm:cxn modelId="{F3F628AF-C30E-4C76-992B-B1F22A7A4A74}" type="presParOf" srcId="{50148142-E8CE-4DD0-9959-6A185756FA39}" destId="{7877106B-69EC-4256-83E7-77E524B2FD17}" srcOrd="1" destOrd="0" presId="urn:microsoft.com/office/officeart/2005/8/layout/hList1"/>
    <dgm:cxn modelId="{6ED0E058-7B44-46F8-85D3-22B508F03ABD}" type="presParOf" srcId="{50148142-E8CE-4DD0-9959-6A185756FA39}" destId="{232818B2-7061-403F-864F-86EF7F24BA23}" srcOrd="2" destOrd="0" presId="urn:microsoft.com/office/officeart/2005/8/layout/hList1"/>
    <dgm:cxn modelId="{903B7681-2169-4593-B918-553AAA0878B2}" type="presParOf" srcId="{232818B2-7061-403F-864F-86EF7F24BA23}" destId="{C1903EE1-0FCF-46B5-9F95-0B447F6523D4}" srcOrd="0" destOrd="0" presId="urn:microsoft.com/office/officeart/2005/8/layout/hList1"/>
    <dgm:cxn modelId="{348B1253-8545-4FDE-9529-82A0085F1D3F}" type="presParOf" srcId="{232818B2-7061-403F-864F-86EF7F24BA23}" destId="{589F9861-17F9-4C50-90E9-229563FA6AD1}" srcOrd="1" destOrd="0" presId="urn:microsoft.com/office/officeart/2005/8/layout/hList1"/>
    <dgm:cxn modelId="{9BCAF6EB-22D9-47E8-AB2F-78FC0E3C058F}" type="presParOf" srcId="{50148142-E8CE-4DD0-9959-6A185756FA39}" destId="{2A9A51E0-2F9C-4EC2-88F8-98FD4AB9C6F7}" srcOrd="3" destOrd="0" presId="urn:microsoft.com/office/officeart/2005/8/layout/hList1"/>
    <dgm:cxn modelId="{79C490BC-7654-4564-A0DB-9760D86D252A}" type="presParOf" srcId="{50148142-E8CE-4DD0-9959-6A185756FA39}" destId="{93EF0F02-7394-427F-94F8-56820693AB05}" srcOrd="4" destOrd="0" presId="urn:microsoft.com/office/officeart/2005/8/layout/hList1"/>
    <dgm:cxn modelId="{A46CF3FA-2B0F-4CB8-8906-FD438B447D7B}" type="presParOf" srcId="{93EF0F02-7394-427F-94F8-56820693AB05}" destId="{3824FD24-E70F-4BBD-9BBE-DC0CB7005F5A}" srcOrd="0" destOrd="0" presId="urn:microsoft.com/office/officeart/2005/8/layout/hList1"/>
    <dgm:cxn modelId="{D5CE6508-6216-4CC5-8637-B2DF5B06ED4C}" type="presParOf" srcId="{93EF0F02-7394-427F-94F8-56820693AB05}" destId="{9386FAD2-5093-4BFF-898C-F1B38B4584A3}"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87EE99-9EB5-4343-B1D1-A0C1CB335BD8}"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6E7911BC-3817-4CE9-B268-59AA8A4C2C28}">
      <dgm:prSet/>
      <dgm:spPr/>
      <dgm:t>
        <a:bodyPr/>
        <a:lstStyle/>
        <a:p>
          <a:r>
            <a:rPr lang="en-US" dirty="0"/>
            <a:t>5</a:t>
          </a:r>
          <a:r>
            <a:rPr lang="en-US" b="0" i="0" baseline="0" dirty="0"/>
            <a:t> geometrically-justified tap dynamics (birth-death / hop) involving either full or partial taps:</a:t>
          </a:r>
          <a:endParaRPr lang="en-US" dirty="0"/>
        </a:p>
      </dgm:t>
    </dgm:pt>
    <dgm:pt modelId="{D233D74B-9C1B-4328-AD4D-C4F7CD927447}" type="parTrans" cxnId="{0770CE38-C0C1-43C5-8892-0D567C79D306}">
      <dgm:prSet/>
      <dgm:spPr/>
      <dgm:t>
        <a:bodyPr/>
        <a:lstStyle/>
        <a:p>
          <a:endParaRPr lang="en-US"/>
        </a:p>
      </dgm:t>
    </dgm:pt>
    <dgm:pt modelId="{A4E81B66-9443-4DC7-94D2-8D83CAC940E9}" type="sibTrans" cxnId="{0770CE38-C0C1-43C5-8892-0D567C79D306}">
      <dgm:prSet/>
      <dgm:spPr/>
      <dgm:t>
        <a:bodyPr/>
        <a:lstStyle/>
        <a:p>
          <a:endParaRPr lang="en-US"/>
        </a:p>
      </dgm:t>
    </dgm:pt>
    <dgm:pt modelId="{CB04794E-1260-44C1-AC1C-4F0AB2255044}">
      <dgm:prSet/>
      <dgm:spPr/>
      <dgm:t>
        <a:bodyPr/>
        <a:lstStyle/>
        <a:p>
          <a:r>
            <a:rPr lang="en-US" b="0" i="0" baseline="0"/>
            <a:t>Uncorrelated (sub)tap birth-death dynamics</a:t>
          </a:r>
          <a:endParaRPr lang="en-US"/>
        </a:p>
      </dgm:t>
    </dgm:pt>
    <dgm:pt modelId="{BDEF3FB8-4FCE-437B-A666-15E7D7E2CD06}" type="parTrans" cxnId="{C971CEDF-8B21-4608-B5BA-07E6F9FF0298}">
      <dgm:prSet/>
      <dgm:spPr/>
      <dgm:t>
        <a:bodyPr/>
        <a:lstStyle/>
        <a:p>
          <a:endParaRPr lang="en-US"/>
        </a:p>
      </dgm:t>
    </dgm:pt>
    <dgm:pt modelId="{4C2F734E-4A31-4B43-8F4F-482C8B52FAD6}" type="sibTrans" cxnId="{C971CEDF-8B21-4608-B5BA-07E6F9FF0298}">
      <dgm:prSet/>
      <dgm:spPr/>
      <dgm:t>
        <a:bodyPr/>
        <a:lstStyle/>
        <a:p>
          <a:endParaRPr lang="en-US"/>
        </a:p>
      </dgm:t>
    </dgm:pt>
    <dgm:pt modelId="{03E2E0D5-FFCB-431A-A367-E3D922602C02}">
      <dgm:prSet/>
      <dgm:spPr/>
      <dgm:t>
        <a:bodyPr/>
        <a:lstStyle/>
        <a:p>
          <a:r>
            <a:rPr lang="en-US" b="0" i="0" baseline="0"/>
            <a:t>Correlated (sub)tap birth-death dynamics</a:t>
          </a:r>
          <a:endParaRPr lang="en-US"/>
        </a:p>
      </dgm:t>
    </dgm:pt>
    <dgm:pt modelId="{40F1035E-0D3F-4F82-914C-FB6D5CAC853A}" type="parTrans" cxnId="{4516CE87-252A-477A-808B-9D0F07C93D16}">
      <dgm:prSet/>
      <dgm:spPr/>
      <dgm:t>
        <a:bodyPr/>
        <a:lstStyle/>
        <a:p>
          <a:endParaRPr lang="en-US"/>
        </a:p>
      </dgm:t>
    </dgm:pt>
    <dgm:pt modelId="{C903AEA9-80DD-4383-947A-58BEFFA1E307}" type="sibTrans" cxnId="{4516CE87-252A-477A-808B-9D0F07C93D16}">
      <dgm:prSet/>
      <dgm:spPr/>
      <dgm:t>
        <a:bodyPr/>
        <a:lstStyle/>
        <a:p>
          <a:endParaRPr lang="en-US"/>
        </a:p>
      </dgm:t>
    </dgm:pt>
    <dgm:pt modelId="{6F7E80E6-33AE-4B7A-AA28-F035126AE2F8}">
      <dgm:prSet/>
      <dgm:spPr/>
      <dgm:t>
        <a:bodyPr/>
        <a:lstStyle/>
        <a:p>
          <a:r>
            <a:rPr lang="es-ES" b="0" i="0" baseline="0"/>
            <a:t>Gradual tap drift</a:t>
          </a:r>
          <a:endParaRPr lang="en-US"/>
        </a:p>
      </dgm:t>
    </dgm:pt>
    <dgm:pt modelId="{CB936779-1C2C-4DA6-A8A8-C36621BCCF08}" type="parTrans" cxnId="{6A599806-9D72-4746-B4E0-9DCC6B90FA3C}">
      <dgm:prSet/>
      <dgm:spPr/>
      <dgm:t>
        <a:bodyPr/>
        <a:lstStyle/>
        <a:p>
          <a:endParaRPr lang="en-US"/>
        </a:p>
      </dgm:t>
    </dgm:pt>
    <dgm:pt modelId="{26C1A848-A041-44A6-9BF3-4EB8889F29D0}" type="sibTrans" cxnId="{6A599806-9D72-4746-B4E0-9DCC6B90FA3C}">
      <dgm:prSet/>
      <dgm:spPr/>
      <dgm:t>
        <a:bodyPr/>
        <a:lstStyle/>
        <a:p>
          <a:endParaRPr lang="en-US"/>
        </a:p>
      </dgm:t>
    </dgm:pt>
    <dgm:pt modelId="{2AFF1991-E921-4661-AE82-C2DAD35F0918}">
      <dgm:prSet/>
      <dgm:spPr/>
      <dgm:t>
        <a:bodyPr/>
        <a:lstStyle/>
        <a:p>
          <a:r>
            <a:rPr lang="en-US" b="0" i="0" baseline="0"/>
            <a:t>Lateral (sub)tap hop dynamics</a:t>
          </a:r>
          <a:endParaRPr lang="en-US"/>
        </a:p>
      </dgm:t>
    </dgm:pt>
    <dgm:pt modelId="{B601622E-2699-4623-8173-D32ABEEA904C}" type="parTrans" cxnId="{324A1E23-54A6-4535-9C1E-2A2D59348FAD}">
      <dgm:prSet/>
      <dgm:spPr/>
      <dgm:t>
        <a:bodyPr/>
        <a:lstStyle/>
        <a:p>
          <a:endParaRPr lang="en-US"/>
        </a:p>
      </dgm:t>
    </dgm:pt>
    <dgm:pt modelId="{F2173B5B-A2A8-457A-9252-5B2B32308437}" type="sibTrans" cxnId="{324A1E23-54A6-4535-9C1E-2A2D59348FAD}">
      <dgm:prSet/>
      <dgm:spPr/>
      <dgm:t>
        <a:bodyPr/>
        <a:lstStyle/>
        <a:p>
          <a:endParaRPr lang="en-US"/>
        </a:p>
      </dgm:t>
    </dgm:pt>
    <dgm:pt modelId="{B1FAD7F9-DA22-4B91-A279-261D6C1D1062}">
      <dgm:prSet/>
      <dgm:spPr/>
      <dgm:t>
        <a:bodyPr/>
        <a:lstStyle/>
        <a:p>
          <a:r>
            <a:rPr lang="es-ES" b="0" i="0" baseline="0"/>
            <a:t>Unstereotyped dynamics</a:t>
          </a:r>
          <a:endParaRPr lang="en-US"/>
        </a:p>
      </dgm:t>
    </dgm:pt>
    <dgm:pt modelId="{D359129A-B759-4D6B-9D73-B22146C43667}" type="parTrans" cxnId="{F45E8B0A-8F88-453F-BF98-6E9D1FC93938}">
      <dgm:prSet/>
      <dgm:spPr/>
      <dgm:t>
        <a:bodyPr/>
        <a:lstStyle/>
        <a:p>
          <a:endParaRPr lang="en-US"/>
        </a:p>
      </dgm:t>
    </dgm:pt>
    <dgm:pt modelId="{B4AF66F0-71FD-47AE-B2BE-39DE1DD818EF}" type="sibTrans" cxnId="{F45E8B0A-8F88-453F-BF98-6E9D1FC93938}">
      <dgm:prSet/>
      <dgm:spPr/>
      <dgm:t>
        <a:bodyPr/>
        <a:lstStyle/>
        <a:p>
          <a:endParaRPr lang="en-US"/>
        </a:p>
      </dgm:t>
    </dgm:pt>
    <dgm:pt modelId="{7A27FDEC-493D-43C8-9420-F9DDC1174772}" type="pres">
      <dgm:prSet presAssocID="{DF87EE99-9EB5-4343-B1D1-A0C1CB335BD8}" presName="Name0" presStyleCnt="0">
        <dgm:presLayoutVars>
          <dgm:dir/>
          <dgm:animLvl val="lvl"/>
          <dgm:resizeHandles val="exact"/>
        </dgm:presLayoutVars>
      </dgm:prSet>
      <dgm:spPr/>
    </dgm:pt>
    <dgm:pt modelId="{D0771C16-6AEA-426D-B55C-DD1B5E3BA4D6}" type="pres">
      <dgm:prSet presAssocID="{6E7911BC-3817-4CE9-B268-59AA8A4C2C28}" presName="boxAndChildren" presStyleCnt="0"/>
      <dgm:spPr/>
    </dgm:pt>
    <dgm:pt modelId="{F911AC45-A300-4DEA-860D-30D878CEFDBC}" type="pres">
      <dgm:prSet presAssocID="{6E7911BC-3817-4CE9-B268-59AA8A4C2C28}" presName="parentTextBox" presStyleLbl="node1" presStyleIdx="0" presStyleCnt="1"/>
      <dgm:spPr/>
    </dgm:pt>
    <dgm:pt modelId="{B6E660A2-F6C0-48B9-974E-2412D58FAA73}" type="pres">
      <dgm:prSet presAssocID="{6E7911BC-3817-4CE9-B268-59AA8A4C2C28}" presName="entireBox" presStyleLbl="node1" presStyleIdx="0" presStyleCnt="1"/>
      <dgm:spPr/>
    </dgm:pt>
    <dgm:pt modelId="{13C5FC58-5397-44BC-B1E0-2B7A524E2EA8}" type="pres">
      <dgm:prSet presAssocID="{6E7911BC-3817-4CE9-B268-59AA8A4C2C28}" presName="descendantBox" presStyleCnt="0"/>
      <dgm:spPr/>
    </dgm:pt>
    <dgm:pt modelId="{7A969EA7-9BFA-4C01-9B21-B9149E059531}" type="pres">
      <dgm:prSet presAssocID="{CB04794E-1260-44C1-AC1C-4F0AB2255044}" presName="childTextBox" presStyleLbl="fgAccFollowNode1" presStyleIdx="0" presStyleCnt="5">
        <dgm:presLayoutVars>
          <dgm:bulletEnabled val="1"/>
        </dgm:presLayoutVars>
      </dgm:prSet>
      <dgm:spPr/>
    </dgm:pt>
    <dgm:pt modelId="{8EE38315-57A8-4D24-86BF-14C3B07DBEA0}" type="pres">
      <dgm:prSet presAssocID="{03E2E0D5-FFCB-431A-A367-E3D922602C02}" presName="childTextBox" presStyleLbl="fgAccFollowNode1" presStyleIdx="1" presStyleCnt="5">
        <dgm:presLayoutVars>
          <dgm:bulletEnabled val="1"/>
        </dgm:presLayoutVars>
      </dgm:prSet>
      <dgm:spPr/>
    </dgm:pt>
    <dgm:pt modelId="{FCAC3C62-21DB-44F4-BE83-7E24C48DA1E7}" type="pres">
      <dgm:prSet presAssocID="{6F7E80E6-33AE-4B7A-AA28-F035126AE2F8}" presName="childTextBox" presStyleLbl="fgAccFollowNode1" presStyleIdx="2" presStyleCnt="5">
        <dgm:presLayoutVars>
          <dgm:bulletEnabled val="1"/>
        </dgm:presLayoutVars>
      </dgm:prSet>
      <dgm:spPr/>
    </dgm:pt>
    <dgm:pt modelId="{6B6C7582-9348-4A62-B0BE-98681F6DF3DA}" type="pres">
      <dgm:prSet presAssocID="{2AFF1991-E921-4661-AE82-C2DAD35F0918}" presName="childTextBox" presStyleLbl="fgAccFollowNode1" presStyleIdx="3" presStyleCnt="5">
        <dgm:presLayoutVars>
          <dgm:bulletEnabled val="1"/>
        </dgm:presLayoutVars>
      </dgm:prSet>
      <dgm:spPr/>
    </dgm:pt>
    <dgm:pt modelId="{246CA8CC-EEC5-4721-B320-8C360ADD9ECE}" type="pres">
      <dgm:prSet presAssocID="{B1FAD7F9-DA22-4B91-A279-261D6C1D1062}" presName="childTextBox" presStyleLbl="fgAccFollowNode1" presStyleIdx="4" presStyleCnt="5">
        <dgm:presLayoutVars>
          <dgm:bulletEnabled val="1"/>
        </dgm:presLayoutVars>
      </dgm:prSet>
      <dgm:spPr/>
    </dgm:pt>
  </dgm:ptLst>
  <dgm:cxnLst>
    <dgm:cxn modelId="{6A599806-9D72-4746-B4E0-9DCC6B90FA3C}" srcId="{6E7911BC-3817-4CE9-B268-59AA8A4C2C28}" destId="{6F7E80E6-33AE-4B7A-AA28-F035126AE2F8}" srcOrd="2" destOrd="0" parTransId="{CB936779-1C2C-4DA6-A8A8-C36621BCCF08}" sibTransId="{26C1A848-A041-44A6-9BF3-4EB8889F29D0}"/>
    <dgm:cxn modelId="{F45E8B0A-8F88-453F-BF98-6E9D1FC93938}" srcId="{6E7911BC-3817-4CE9-B268-59AA8A4C2C28}" destId="{B1FAD7F9-DA22-4B91-A279-261D6C1D1062}" srcOrd="4" destOrd="0" parTransId="{D359129A-B759-4D6B-9D73-B22146C43667}" sibTransId="{B4AF66F0-71FD-47AE-B2BE-39DE1DD818EF}"/>
    <dgm:cxn modelId="{DA33E91C-1078-4BEB-8D8C-21B85567F77C}" type="presOf" srcId="{B1FAD7F9-DA22-4B91-A279-261D6C1D1062}" destId="{246CA8CC-EEC5-4721-B320-8C360ADD9ECE}" srcOrd="0" destOrd="0" presId="urn:microsoft.com/office/officeart/2005/8/layout/process4"/>
    <dgm:cxn modelId="{324A1E23-54A6-4535-9C1E-2A2D59348FAD}" srcId="{6E7911BC-3817-4CE9-B268-59AA8A4C2C28}" destId="{2AFF1991-E921-4661-AE82-C2DAD35F0918}" srcOrd="3" destOrd="0" parTransId="{B601622E-2699-4623-8173-D32ABEEA904C}" sibTransId="{F2173B5B-A2A8-457A-9252-5B2B32308437}"/>
    <dgm:cxn modelId="{9D55AF2E-C910-41B6-81E7-D613BA8E805A}" type="presOf" srcId="{DF87EE99-9EB5-4343-B1D1-A0C1CB335BD8}" destId="{7A27FDEC-493D-43C8-9420-F9DDC1174772}" srcOrd="0" destOrd="0" presId="urn:microsoft.com/office/officeart/2005/8/layout/process4"/>
    <dgm:cxn modelId="{0770CE38-C0C1-43C5-8892-0D567C79D306}" srcId="{DF87EE99-9EB5-4343-B1D1-A0C1CB335BD8}" destId="{6E7911BC-3817-4CE9-B268-59AA8A4C2C28}" srcOrd="0" destOrd="0" parTransId="{D233D74B-9C1B-4328-AD4D-C4F7CD927447}" sibTransId="{A4E81B66-9443-4DC7-94D2-8D83CAC940E9}"/>
    <dgm:cxn modelId="{8B235B4F-5E02-4144-9BEF-877D390F49E5}" type="presOf" srcId="{03E2E0D5-FFCB-431A-A367-E3D922602C02}" destId="{8EE38315-57A8-4D24-86BF-14C3B07DBEA0}" srcOrd="0" destOrd="0" presId="urn:microsoft.com/office/officeart/2005/8/layout/process4"/>
    <dgm:cxn modelId="{284BD874-7F8C-4F7A-8ADC-E5A2BFFEFD2C}" type="presOf" srcId="{6E7911BC-3817-4CE9-B268-59AA8A4C2C28}" destId="{B6E660A2-F6C0-48B9-974E-2412D58FAA73}" srcOrd="1" destOrd="0" presId="urn:microsoft.com/office/officeart/2005/8/layout/process4"/>
    <dgm:cxn modelId="{9F187458-DC97-44F0-8218-770FF5F32B5B}" type="presOf" srcId="{6F7E80E6-33AE-4B7A-AA28-F035126AE2F8}" destId="{FCAC3C62-21DB-44F4-BE83-7E24C48DA1E7}" srcOrd="0" destOrd="0" presId="urn:microsoft.com/office/officeart/2005/8/layout/process4"/>
    <dgm:cxn modelId="{F4960A7E-7F26-49C1-B48D-8D2DDE75B212}" type="presOf" srcId="{2AFF1991-E921-4661-AE82-C2DAD35F0918}" destId="{6B6C7582-9348-4A62-B0BE-98681F6DF3DA}" srcOrd="0" destOrd="0" presId="urn:microsoft.com/office/officeart/2005/8/layout/process4"/>
    <dgm:cxn modelId="{4516CE87-252A-477A-808B-9D0F07C93D16}" srcId="{6E7911BC-3817-4CE9-B268-59AA8A4C2C28}" destId="{03E2E0D5-FFCB-431A-A367-E3D922602C02}" srcOrd="1" destOrd="0" parTransId="{40F1035E-0D3F-4F82-914C-FB6D5CAC853A}" sibTransId="{C903AEA9-80DD-4383-947A-58BEFFA1E307}"/>
    <dgm:cxn modelId="{E60553B5-E3E7-45FC-B2DD-45BCD03C67FB}" type="presOf" srcId="{CB04794E-1260-44C1-AC1C-4F0AB2255044}" destId="{7A969EA7-9BFA-4C01-9B21-B9149E059531}" srcOrd="0" destOrd="0" presId="urn:microsoft.com/office/officeart/2005/8/layout/process4"/>
    <dgm:cxn modelId="{0ADD73BC-F4B3-44B7-8668-E0125BBE70D7}" type="presOf" srcId="{6E7911BC-3817-4CE9-B268-59AA8A4C2C28}" destId="{F911AC45-A300-4DEA-860D-30D878CEFDBC}" srcOrd="0" destOrd="0" presId="urn:microsoft.com/office/officeart/2005/8/layout/process4"/>
    <dgm:cxn modelId="{C971CEDF-8B21-4608-B5BA-07E6F9FF0298}" srcId="{6E7911BC-3817-4CE9-B268-59AA8A4C2C28}" destId="{CB04794E-1260-44C1-AC1C-4F0AB2255044}" srcOrd="0" destOrd="0" parTransId="{BDEF3FB8-4FCE-437B-A666-15E7D7E2CD06}" sibTransId="{4C2F734E-4A31-4B43-8F4F-482C8B52FAD6}"/>
    <dgm:cxn modelId="{208E3CFA-FF49-4630-B671-6D824E98C79C}" type="presParOf" srcId="{7A27FDEC-493D-43C8-9420-F9DDC1174772}" destId="{D0771C16-6AEA-426D-B55C-DD1B5E3BA4D6}" srcOrd="0" destOrd="0" presId="urn:microsoft.com/office/officeart/2005/8/layout/process4"/>
    <dgm:cxn modelId="{AFE52188-F1DF-4276-84B4-3D927EDE0D26}" type="presParOf" srcId="{D0771C16-6AEA-426D-B55C-DD1B5E3BA4D6}" destId="{F911AC45-A300-4DEA-860D-30D878CEFDBC}" srcOrd="0" destOrd="0" presId="urn:microsoft.com/office/officeart/2005/8/layout/process4"/>
    <dgm:cxn modelId="{2C1D2C95-2202-42DD-A34F-5B7D41E23EC6}" type="presParOf" srcId="{D0771C16-6AEA-426D-B55C-DD1B5E3BA4D6}" destId="{B6E660A2-F6C0-48B9-974E-2412D58FAA73}" srcOrd="1" destOrd="0" presId="urn:microsoft.com/office/officeart/2005/8/layout/process4"/>
    <dgm:cxn modelId="{FEF1B84C-4DE5-478B-9D33-1A71CC4B7142}" type="presParOf" srcId="{D0771C16-6AEA-426D-B55C-DD1B5E3BA4D6}" destId="{13C5FC58-5397-44BC-B1E0-2B7A524E2EA8}" srcOrd="2" destOrd="0" presId="urn:microsoft.com/office/officeart/2005/8/layout/process4"/>
    <dgm:cxn modelId="{EDFD0CF7-F094-4808-8FB6-ACF2BE965521}" type="presParOf" srcId="{13C5FC58-5397-44BC-B1E0-2B7A524E2EA8}" destId="{7A969EA7-9BFA-4C01-9B21-B9149E059531}" srcOrd="0" destOrd="0" presId="urn:microsoft.com/office/officeart/2005/8/layout/process4"/>
    <dgm:cxn modelId="{2142C3D7-6238-4285-AEF1-010C599CDA92}" type="presParOf" srcId="{13C5FC58-5397-44BC-B1E0-2B7A524E2EA8}" destId="{8EE38315-57A8-4D24-86BF-14C3B07DBEA0}" srcOrd="1" destOrd="0" presId="urn:microsoft.com/office/officeart/2005/8/layout/process4"/>
    <dgm:cxn modelId="{28ABDA4E-5258-44D5-B0D7-D2B72E5EECF1}" type="presParOf" srcId="{13C5FC58-5397-44BC-B1E0-2B7A524E2EA8}" destId="{FCAC3C62-21DB-44F4-BE83-7E24C48DA1E7}" srcOrd="2" destOrd="0" presId="urn:microsoft.com/office/officeart/2005/8/layout/process4"/>
    <dgm:cxn modelId="{9464EBFB-F3AD-4FD3-8466-0FAAB0D0CFA0}" type="presParOf" srcId="{13C5FC58-5397-44BC-B1E0-2B7A524E2EA8}" destId="{6B6C7582-9348-4A62-B0BE-98681F6DF3DA}" srcOrd="3" destOrd="0" presId="urn:microsoft.com/office/officeart/2005/8/layout/process4"/>
    <dgm:cxn modelId="{C00755F9-1EBC-46D6-B23D-50C20E67AA7C}" type="presParOf" srcId="{13C5FC58-5397-44BC-B1E0-2B7A524E2EA8}" destId="{246CA8CC-EEC5-4721-B320-8C360ADD9ECE}" srcOrd="4"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F87EE99-9EB5-4343-B1D1-A0C1CB335BD8}"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6E7911BC-3817-4CE9-B268-59AA8A4C2C28}">
      <dgm:prSet/>
      <dgm:spPr/>
      <dgm:t>
        <a:bodyPr/>
        <a:lstStyle/>
        <a:p>
          <a:r>
            <a:rPr lang="en-US" dirty="0"/>
            <a:t>5</a:t>
          </a:r>
          <a:r>
            <a:rPr lang="en-US" b="0" i="0" baseline="0" dirty="0"/>
            <a:t> geometrically-justified tap dynamics (birth-death / hop) involving either full or partial taps:</a:t>
          </a:r>
          <a:endParaRPr lang="en-US" dirty="0"/>
        </a:p>
      </dgm:t>
    </dgm:pt>
    <dgm:pt modelId="{D233D74B-9C1B-4328-AD4D-C4F7CD927447}" type="parTrans" cxnId="{0770CE38-C0C1-43C5-8892-0D567C79D306}">
      <dgm:prSet/>
      <dgm:spPr/>
      <dgm:t>
        <a:bodyPr/>
        <a:lstStyle/>
        <a:p>
          <a:endParaRPr lang="en-US"/>
        </a:p>
      </dgm:t>
    </dgm:pt>
    <dgm:pt modelId="{A4E81B66-9443-4DC7-94D2-8D83CAC940E9}" type="sibTrans" cxnId="{0770CE38-C0C1-43C5-8892-0D567C79D306}">
      <dgm:prSet/>
      <dgm:spPr/>
      <dgm:t>
        <a:bodyPr/>
        <a:lstStyle/>
        <a:p>
          <a:endParaRPr lang="en-US"/>
        </a:p>
      </dgm:t>
    </dgm:pt>
    <dgm:pt modelId="{CB04794E-1260-44C1-AC1C-4F0AB2255044}">
      <dgm:prSet/>
      <dgm:spPr/>
      <dgm:t>
        <a:bodyPr/>
        <a:lstStyle/>
        <a:p>
          <a:r>
            <a:rPr lang="en-US" b="0" i="0" baseline="0"/>
            <a:t>Uncorrelated (sub)tap birth-death dynamics</a:t>
          </a:r>
          <a:endParaRPr lang="en-US"/>
        </a:p>
      </dgm:t>
    </dgm:pt>
    <dgm:pt modelId="{BDEF3FB8-4FCE-437B-A666-15E7D7E2CD06}" type="parTrans" cxnId="{C971CEDF-8B21-4608-B5BA-07E6F9FF0298}">
      <dgm:prSet/>
      <dgm:spPr/>
      <dgm:t>
        <a:bodyPr/>
        <a:lstStyle/>
        <a:p>
          <a:endParaRPr lang="en-US"/>
        </a:p>
      </dgm:t>
    </dgm:pt>
    <dgm:pt modelId="{4C2F734E-4A31-4B43-8F4F-482C8B52FAD6}" type="sibTrans" cxnId="{C971CEDF-8B21-4608-B5BA-07E6F9FF0298}">
      <dgm:prSet/>
      <dgm:spPr/>
      <dgm:t>
        <a:bodyPr/>
        <a:lstStyle/>
        <a:p>
          <a:endParaRPr lang="en-US"/>
        </a:p>
      </dgm:t>
    </dgm:pt>
    <dgm:pt modelId="{03E2E0D5-FFCB-431A-A367-E3D922602C02}">
      <dgm:prSet/>
      <dgm:spPr/>
      <dgm:t>
        <a:bodyPr/>
        <a:lstStyle/>
        <a:p>
          <a:r>
            <a:rPr lang="en-US" b="0" i="0" baseline="0"/>
            <a:t>Correlated (sub)tap birth-death dynamics</a:t>
          </a:r>
          <a:endParaRPr lang="en-US"/>
        </a:p>
      </dgm:t>
    </dgm:pt>
    <dgm:pt modelId="{40F1035E-0D3F-4F82-914C-FB6D5CAC853A}" type="parTrans" cxnId="{4516CE87-252A-477A-808B-9D0F07C93D16}">
      <dgm:prSet/>
      <dgm:spPr/>
      <dgm:t>
        <a:bodyPr/>
        <a:lstStyle/>
        <a:p>
          <a:endParaRPr lang="en-US"/>
        </a:p>
      </dgm:t>
    </dgm:pt>
    <dgm:pt modelId="{C903AEA9-80DD-4383-947A-58BEFFA1E307}" type="sibTrans" cxnId="{4516CE87-252A-477A-808B-9D0F07C93D16}">
      <dgm:prSet/>
      <dgm:spPr/>
      <dgm:t>
        <a:bodyPr/>
        <a:lstStyle/>
        <a:p>
          <a:endParaRPr lang="en-US"/>
        </a:p>
      </dgm:t>
    </dgm:pt>
    <dgm:pt modelId="{6F7E80E6-33AE-4B7A-AA28-F035126AE2F8}">
      <dgm:prSet/>
      <dgm:spPr/>
      <dgm:t>
        <a:bodyPr/>
        <a:lstStyle/>
        <a:p>
          <a:r>
            <a:rPr lang="es-ES" b="0" i="0" baseline="0"/>
            <a:t>Gradual tap drift</a:t>
          </a:r>
          <a:endParaRPr lang="en-US"/>
        </a:p>
      </dgm:t>
    </dgm:pt>
    <dgm:pt modelId="{CB936779-1C2C-4DA6-A8A8-C36621BCCF08}" type="parTrans" cxnId="{6A599806-9D72-4746-B4E0-9DCC6B90FA3C}">
      <dgm:prSet/>
      <dgm:spPr/>
      <dgm:t>
        <a:bodyPr/>
        <a:lstStyle/>
        <a:p>
          <a:endParaRPr lang="en-US"/>
        </a:p>
      </dgm:t>
    </dgm:pt>
    <dgm:pt modelId="{26C1A848-A041-44A6-9BF3-4EB8889F29D0}" type="sibTrans" cxnId="{6A599806-9D72-4746-B4E0-9DCC6B90FA3C}">
      <dgm:prSet/>
      <dgm:spPr/>
      <dgm:t>
        <a:bodyPr/>
        <a:lstStyle/>
        <a:p>
          <a:endParaRPr lang="en-US"/>
        </a:p>
      </dgm:t>
    </dgm:pt>
    <dgm:pt modelId="{2AFF1991-E921-4661-AE82-C2DAD35F0918}">
      <dgm:prSet/>
      <dgm:spPr/>
      <dgm:t>
        <a:bodyPr/>
        <a:lstStyle/>
        <a:p>
          <a:r>
            <a:rPr lang="en-US" b="0" i="0" baseline="0"/>
            <a:t>Lateral (sub)tap hop dynamics</a:t>
          </a:r>
          <a:endParaRPr lang="en-US"/>
        </a:p>
      </dgm:t>
    </dgm:pt>
    <dgm:pt modelId="{B601622E-2699-4623-8173-D32ABEEA904C}" type="parTrans" cxnId="{324A1E23-54A6-4535-9C1E-2A2D59348FAD}">
      <dgm:prSet/>
      <dgm:spPr/>
      <dgm:t>
        <a:bodyPr/>
        <a:lstStyle/>
        <a:p>
          <a:endParaRPr lang="en-US"/>
        </a:p>
      </dgm:t>
    </dgm:pt>
    <dgm:pt modelId="{F2173B5B-A2A8-457A-9252-5B2B32308437}" type="sibTrans" cxnId="{324A1E23-54A6-4535-9C1E-2A2D59348FAD}">
      <dgm:prSet/>
      <dgm:spPr/>
      <dgm:t>
        <a:bodyPr/>
        <a:lstStyle/>
        <a:p>
          <a:endParaRPr lang="en-US"/>
        </a:p>
      </dgm:t>
    </dgm:pt>
    <dgm:pt modelId="{B1FAD7F9-DA22-4B91-A279-261D6C1D1062}">
      <dgm:prSet/>
      <dgm:spPr/>
      <dgm:t>
        <a:bodyPr/>
        <a:lstStyle/>
        <a:p>
          <a:r>
            <a:rPr lang="es-ES" b="0" i="0" baseline="0"/>
            <a:t>Unstereotyped dynamics</a:t>
          </a:r>
          <a:endParaRPr lang="en-US"/>
        </a:p>
      </dgm:t>
    </dgm:pt>
    <dgm:pt modelId="{D359129A-B759-4D6B-9D73-B22146C43667}" type="parTrans" cxnId="{F45E8B0A-8F88-453F-BF98-6E9D1FC93938}">
      <dgm:prSet/>
      <dgm:spPr/>
      <dgm:t>
        <a:bodyPr/>
        <a:lstStyle/>
        <a:p>
          <a:endParaRPr lang="en-US"/>
        </a:p>
      </dgm:t>
    </dgm:pt>
    <dgm:pt modelId="{B4AF66F0-71FD-47AE-B2BE-39DE1DD818EF}" type="sibTrans" cxnId="{F45E8B0A-8F88-453F-BF98-6E9D1FC93938}">
      <dgm:prSet/>
      <dgm:spPr/>
      <dgm:t>
        <a:bodyPr/>
        <a:lstStyle/>
        <a:p>
          <a:endParaRPr lang="en-US"/>
        </a:p>
      </dgm:t>
    </dgm:pt>
    <dgm:pt modelId="{7A27FDEC-493D-43C8-9420-F9DDC1174772}" type="pres">
      <dgm:prSet presAssocID="{DF87EE99-9EB5-4343-B1D1-A0C1CB335BD8}" presName="Name0" presStyleCnt="0">
        <dgm:presLayoutVars>
          <dgm:dir/>
          <dgm:animLvl val="lvl"/>
          <dgm:resizeHandles val="exact"/>
        </dgm:presLayoutVars>
      </dgm:prSet>
      <dgm:spPr/>
    </dgm:pt>
    <dgm:pt modelId="{D0771C16-6AEA-426D-B55C-DD1B5E3BA4D6}" type="pres">
      <dgm:prSet presAssocID="{6E7911BC-3817-4CE9-B268-59AA8A4C2C28}" presName="boxAndChildren" presStyleCnt="0"/>
      <dgm:spPr/>
    </dgm:pt>
    <dgm:pt modelId="{F911AC45-A300-4DEA-860D-30D878CEFDBC}" type="pres">
      <dgm:prSet presAssocID="{6E7911BC-3817-4CE9-B268-59AA8A4C2C28}" presName="parentTextBox" presStyleLbl="node1" presStyleIdx="0" presStyleCnt="1"/>
      <dgm:spPr/>
    </dgm:pt>
    <dgm:pt modelId="{B6E660A2-F6C0-48B9-974E-2412D58FAA73}" type="pres">
      <dgm:prSet presAssocID="{6E7911BC-3817-4CE9-B268-59AA8A4C2C28}" presName="entireBox" presStyleLbl="node1" presStyleIdx="0" presStyleCnt="1"/>
      <dgm:spPr/>
    </dgm:pt>
    <dgm:pt modelId="{13C5FC58-5397-44BC-B1E0-2B7A524E2EA8}" type="pres">
      <dgm:prSet presAssocID="{6E7911BC-3817-4CE9-B268-59AA8A4C2C28}" presName="descendantBox" presStyleCnt="0"/>
      <dgm:spPr/>
    </dgm:pt>
    <dgm:pt modelId="{7A969EA7-9BFA-4C01-9B21-B9149E059531}" type="pres">
      <dgm:prSet presAssocID="{CB04794E-1260-44C1-AC1C-4F0AB2255044}" presName="childTextBox" presStyleLbl="fgAccFollowNode1" presStyleIdx="0" presStyleCnt="5">
        <dgm:presLayoutVars>
          <dgm:bulletEnabled val="1"/>
        </dgm:presLayoutVars>
      </dgm:prSet>
      <dgm:spPr/>
    </dgm:pt>
    <dgm:pt modelId="{8EE38315-57A8-4D24-86BF-14C3B07DBEA0}" type="pres">
      <dgm:prSet presAssocID="{03E2E0D5-FFCB-431A-A367-E3D922602C02}" presName="childTextBox" presStyleLbl="fgAccFollowNode1" presStyleIdx="1" presStyleCnt="5">
        <dgm:presLayoutVars>
          <dgm:bulletEnabled val="1"/>
        </dgm:presLayoutVars>
      </dgm:prSet>
      <dgm:spPr/>
    </dgm:pt>
    <dgm:pt modelId="{FCAC3C62-21DB-44F4-BE83-7E24C48DA1E7}" type="pres">
      <dgm:prSet presAssocID="{6F7E80E6-33AE-4B7A-AA28-F035126AE2F8}" presName="childTextBox" presStyleLbl="fgAccFollowNode1" presStyleIdx="2" presStyleCnt="5">
        <dgm:presLayoutVars>
          <dgm:bulletEnabled val="1"/>
        </dgm:presLayoutVars>
      </dgm:prSet>
      <dgm:spPr/>
    </dgm:pt>
    <dgm:pt modelId="{6B6C7582-9348-4A62-B0BE-98681F6DF3DA}" type="pres">
      <dgm:prSet presAssocID="{2AFF1991-E921-4661-AE82-C2DAD35F0918}" presName="childTextBox" presStyleLbl="fgAccFollowNode1" presStyleIdx="3" presStyleCnt="5">
        <dgm:presLayoutVars>
          <dgm:bulletEnabled val="1"/>
        </dgm:presLayoutVars>
      </dgm:prSet>
      <dgm:spPr/>
    </dgm:pt>
    <dgm:pt modelId="{246CA8CC-EEC5-4721-B320-8C360ADD9ECE}" type="pres">
      <dgm:prSet presAssocID="{B1FAD7F9-DA22-4B91-A279-261D6C1D1062}" presName="childTextBox" presStyleLbl="fgAccFollowNode1" presStyleIdx="4" presStyleCnt="5">
        <dgm:presLayoutVars>
          <dgm:bulletEnabled val="1"/>
        </dgm:presLayoutVars>
      </dgm:prSet>
      <dgm:spPr/>
    </dgm:pt>
  </dgm:ptLst>
  <dgm:cxnLst>
    <dgm:cxn modelId="{6A599806-9D72-4746-B4E0-9DCC6B90FA3C}" srcId="{6E7911BC-3817-4CE9-B268-59AA8A4C2C28}" destId="{6F7E80E6-33AE-4B7A-AA28-F035126AE2F8}" srcOrd="2" destOrd="0" parTransId="{CB936779-1C2C-4DA6-A8A8-C36621BCCF08}" sibTransId="{26C1A848-A041-44A6-9BF3-4EB8889F29D0}"/>
    <dgm:cxn modelId="{F45E8B0A-8F88-453F-BF98-6E9D1FC93938}" srcId="{6E7911BC-3817-4CE9-B268-59AA8A4C2C28}" destId="{B1FAD7F9-DA22-4B91-A279-261D6C1D1062}" srcOrd="4" destOrd="0" parTransId="{D359129A-B759-4D6B-9D73-B22146C43667}" sibTransId="{B4AF66F0-71FD-47AE-B2BE-39DE1DD818EF}"/>
    <dgm:cxn modelId="{DA33E91C-1078-4BEB-8D8C-21B85567F77C}" type="presOf" srcId="{B1FAD7F9-DA22-4B91-A279-261D6C1D1062}" destId="{246CA8CC-EEC5-4721-B320-8C360ADD9ECE}" srcOrd="0" destOrd="0" presId="urn:microsoft.com/office/officeart/2005/8/layout/process4"/>
    <dgm:cxn modelId="{324A1E23-54A6-4535-9C1E-2A2D59348FAD}" srcId="{6E7911BC-3817-4CE9-B268-59AA8A4C2C28}" destId="{2AFF1991-E921-4661-AE82-C2DAD35F0918}" srcOrd="3" destOrd="0" parTransId="{B601622E-2699-4623-8173-D32ABEEA904C}" sibTransId="{F2173B5B-A2A8-457A-9252-5B2B32308437}"/>
    <dgm:cxn modelId="{9D55AF2E-C910-41B6-81E7-D613BA8E805A}" type="presOf" srcId="{DF87EE99-9EB5-4343-B1D1-A0C1CB335BD8}" destId="{7A27FDEC-493D-43C8-9420-F9DDC1174772}" srcOrd="0" destOrd="0" presId="urn:microsoft.com/office/officeart/2005/8/layout/process4"/>
    <dgm:cxn modelId="{0770CE38-C0C1-43C5-8892-0D567C79D306}" srcId="{DF87EE99-9EB5-4343-B1D1-A0C1CB335BD8}" destId="{6E7911BC-3817-4CE9-B268-59AA8A4C2C28}" srcOrd="0" destOrd="0" parTransId="{D233D74B-9C1B-4328-AD4D-C4F7CD927447}" sibTransId="{A4E81B66-9443-4DC7-94D2-8D83CAC940E9}"/>
    <dgm:cxn modelId="{8B235B4F-5E02-4144-9BEF-877D390F49E5}" type="presOf" srcId="{03E2E0D5-FFCB-431A-A367-E3D922602C02}" destId="{8EE38315-57A8-4D24-86BF-14C3B07DBEA0}" srcOrd="0" destOrd="0" presId="urn:microsoft.com/office/officeart/2005/8/layout/process4"/>
    <dgm:cxn modelId="{284BD874-7F8C-4F7A-8ADC-E5A2BFFEFD2C}" type="presOf" srcId="{6E7911BC-3817-4CE9-B268-59AA8A4C2C28}" destId="{B6E660A2-F6C0-48B9-974E-2412D58FAA73}" srcOrd="1" destOrd="0" presId="urn:microsoft.com/office/officeart/2005/8/layout/process4"/>
    <dgm:cxn modelId="{9F187458-DC97-44F0-8218-770FF5F32B5B}" type="presOf" srcId="{6F7E80E6-33AE-4B7A-AA28-F035126AE2F8}" destId="{FCAC3C62-21DB-44F4-BE83-7E24C48DA1E7}" srcOrd="0" destOrd="0" presId="urn:microsoft.com/office/officeart/2005/8/layout/process4"/>
    <dgm:cxn modelId="{F4960A7E-7F26-49C1-B48D-8D2DDE75B212}" type="presOf" srcId="{2AFF1991-E921-4661-AE82-C2DAD35F0918}" destId="{6B6C7582-9348-4A62-B0BE-98681F6DF3DA}" srcOrd="0" destOrd="0" presId="urn:microsoft.com/office/officeart/2005/8/layout/process4"/>
    <dgm:cxn modelId="{4516CE87-252A-477A-808B-9D0F07C93D16}" srcId="{6E7911BC-3817-4CE9-B268-59AA8A4C2C28}" destId="{03E2E0D5-FFCB-431A-A367-E3D922602C02}" srcOrd="1" destOrd="0" parTransId="{40F1035E-0D3F-4F82-914C-FB6D5CAC853A}" sibTransId="{C903AEA9-80DD-4383-947A-58BEFFA1E307}"/>
    <dgm:cxn modelId="{E60553B5-E3E7-45FC-B2DD-45BCD03C67FB}" type="presOf" srcId="{CB04794E-1260-44C1-AC1C-4F0AB2255044}" destId="{7A969EA7-9BFA-4C01-9B21-B9149E059531}" srcOrd="0" destOrd="0" presId="urn:microsoft.com/office/officeart/2005/8/layout/process4"/>
    <dgm:cxn modelId="{0ADD73BC-F4B3-44B7-8668-E0125BBE70D7}" type="presOf" srcId="{6E7911BC-3817-4CE9-B268-59AA8A4C2C28}" destId="{F911AC45-A300-4DEA-860D-30D878CEFDBC}" srcOrd="0" destOrd="0" presId="urn:microsoft.com/office/officeart/2005/8/layout/process4"/>
    <dgm:cxn modelId="{C971CEDF-8B21-4608-B5BA-07E6F9FF0298}" srcId="{6E7911BC-3817-4CE9-B268-59AA8A4C2C28}" destId="{CB04794E-1260-44C1-AC1C-4F0AB2255044}" srcOrd="0" destOrd="0" parTransId="{BDEF3FB8-4FCE-437B-A666-15E7D7E2CD06}" sibTransId="{4C2F734E-4A31-4B43-8F4F-482C8B52FAD6}"/>
    <dgm:cxn modelId="{208E3CFA-FF49-4630-B671-6D824E98C79C}" type="presParOf" srcId="{7A27FDEC-493D-43C8-9420-F9DDC1174772}" destId="{D0771C16-6AEA-426D-B55C-DD1B5E3BA4D6}" srcOrd="0" destOrd="0" presId="urn:microsoft.com/office/officeart/2005/8/layout/process4"/>
    <dgm:cxn modelId="{AFE52188-F1DF-4276-84B4-3D927EDE0D26}" type="presParOf" srcId="{D0771C16-6AEA-426D-B55C-DD1B5E3BA4D6}" destId="{F911AC45-A300-4DEA-860D-30D878CEFDBC}" srcOrd="0" destOrd="0" presId="urn:microsoft.com/office/officeart/2005/8/layout/process4"/>
    <dgm:cxn modelId="{2C1D2C95-2202-42DD-A34F-5B7D41E23EC6}" type="presParOf" srcId="{D0771C16-6AEA-426D-B55C-DD1B5E3BA4D6}" destId="{B6E660A2-F6C0-48B9-974E-2412D58FAA73}" srcOrd="1" destOrd="0" presId="urn:microsoft.com/office/officeart/2005/8/layout/process4"/>
    <dgm:cxn modelId="{FEF1B84C-4DE5-478B-9D33-1A71CC4B7142}" type="presParOf" srcId="{D0771C16-6AEA-426D-B55C-DD1B5E3BA4D6}" destId="{13C5FC58-5397-44BC-B1E0-2B7A524E2EA8}" srcOrd="2" destOrd="0" presId="urn:microsoft.com/office/officeart/2005/8/layout/process4"/>
    <dgm:cxn modelId="{EDFD0CF7-F094-4808-8FB6-ACF2BE965521}" type="presParOf" srcId="{13C5FC58-5397-44BC-B1E0-2B7A524E2EA8}" destId="{7A969EA7-9BFA-4C01-9B21-B9149E059531}" srcOrd="0" destOrd="0" presId="urn:microsoft.com/office/officeart/2005/8/layout/process4"/>
    <dgm:cxn modelId="{2142C3D7-6238-4285-AEF1-010C599CDA92}" type="presParOf" srcId="{13C5FC58-5397-44BC-B1E0-2B7A524E2EA8}" destId="{8EE38315-57A8-4D24-86BF-14C3B07DBEA0}" srcOrd="1" destOrd="0" presId="urn:microsoft.com/office/officeart/2005/8/layout/process4"/>
    <dgm:cxn modelId="{28ABDA4E-5258-44D5-B0D7-D2B72E5EECF1}" type="presParOf" srcId="{13C5FC58-5397-44BC-B1E0-2B7A524E2EA8}" destId="{FCAC3C62-21DB-44F4-BE83-7E24C48DA1E7}" srcOrd="2" destOrd="0" presId="urn:microsoft.com/office/officeart/2005/8/layout/process4"/>
    <dgm:cxn modelId="{9464EBFB-F3AD-4FD3-8466-0FAAB0D0CFA0}" type="presParOf" srcId="{13C5FC58-5397-44BC-B1E0-2B7A524E2EA8}" destId="{6B6C7582-9348-4A62-B0BE-98681F6DF3DA}" srcOrd="3" destOrd="0" presId="urn:microsoft.com/office/officeart/2005/8/layout/process4"/>
    <dgm:cxn modelId="{C00755F9-1EBC-46D6-B23D-50C20E67AA7C}" type="presParOf" srcId="{13C5FC58-5397-44BC-B1E0-2B7A524E2EA8}" destId="{246CA8CC-EEC5-4721-B320-8C360ADD9ECE}" srcOrd="4"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897ADF5-09AC-4C01-9177-709928385C22}" type="doc">
      <dgm:prSet loTypeId="urn:microsoft.com/office/officeart/2005/8/layout/process5" loCatId="process" qsTypeId="urn:microsoft.com/office/officeart/2005/8/quickstyle/simple1" qsCatId="simple" csTypeId="urn:microsoft.com/office/officeart/2005/8/colors/accent2_2" csCatId="accent2" phldr="1"/>
      <dgm:spPr/>
      <dgm:t>
        <a:bodyPr/>
        <a:lstStyle/>
        <a:p>
          <a:endParaRPr lang="en-US"/>
        </a:p>
      </dgm:t>
    </dgm:pt>
    <dgm:pt modelId="{2B30847E-FA72-4CC1-A718-748149731260}">
      <dgm:prSet/>
      <dgm:spPr/>
      <dgm:t>
        <a:bodyPr/>
        <a:lstStyle/>
        <a:p>
          <a:r>
            <a:rPr lang="es-ES" dirty="0" err="1"/>
            <a:t>Abrupt</a:t>
          </a:r>
          <a:r>
            <a:rPr lang="es-ES" dirty="0"/>
            <a:t> </a:t>
          </a:r>
          <a:r>
            <a:rPr lang="es-ES" dirty="0" err="1"/>
            <a:t>changes</a:t>
          </a:r>
          <a:endParaRPr lang="en-US" dirty="0"/>
        </a:p>
      </dgm:t>
    </dgm:pt>
    <dgm:pt modelId="{B60EB0DC-28B9-4CCB-A62B-1A86AB22F480}" type="parTrans" cxnId="{4E8A19EB-71E4-4017-B20E-B7B72B4715C5}">
      <dgm:prSet/>
      <dgm:spPr/>
      <dgm:t>
        <a:bodyPr/>
        <a:lstStyle/>
        <a:p>
          <a:endParaRPr lang="en-US"/>
        </a:p>
      </dgm:t>
    </dgm:pt>
    <dgm:pt modelId="{EE2A5652-6DDE-43A2-9281-6D8E20CC82D9}" type="sibTrans" cxnId="{4E8A19EB-71E4-4017-B20E-B7B72B4715C5}">
      <dgm:prSet/>
      <dgm:spPr/>
      <dgm:t>
        <a:bodyPr/>
        <a:lstStyle/>
        <a:p>
          <a:endParaRPr lang="en-US"/>
        </a:p>
      </dgm:t>
    </dgm:pt>
    <dgm:pt modelId="{870D99E4-134D-41FD-9DFB-AD983E7559FB}">
      <dgm:prSet/>
      <dgm:spPr/>
      <dgm:t>
        <a:bodyPr/>
        <a:lstStyle/>
        <a:p>
          <a:r>
            <a:rPr lang="es-ES" dirty="0"/>
            <a:t>drive </a:t>
          </a:r>
          <a:r>
            <a:rPr lang="es-ES" dirty="0" err="1"/>
            <a:t>financial</a:t>
          </a:r>
          <a:r>
            <a:rPr lang="es-ES" dirty="0"/>
            <a:t> </a:t>
          </a:r>
          <a:r>
            <a:rPr lang="es-ES" dirty="0" err="1"/>
            <a:t>markets</a:t>
          </a:r>
          <a:endParaRPr lang="en-US" dirty="0"/>
        </a:p>
      </dgm:t>
    </dgm:pt>
    <dgm:pt modelId="{161FB769-5D42-4866-9A60-3E73F0B21E2E}" type="parTrans" cxnId="{2AAFBF4E-6EF9-41CA-97E8-BC5698501BC2}">
      <dgm:prSet/>
      <dgm:spPr/>
      <dgm:t>
        <a:bodyPr/>
        <a:lstStyle/>
        <a:p>
          <a:endParaRPr lang="en-US"/>
        </a:p>
      </dgm:t>
    </dgm:pt>
    <dgm:pt modelId="{5282DBC5-0998-4D0F-B2B7-8F09EEAFADF1}" type="sibTrans" cxnId="{2AAFBF4E-6EF9-41CA-97E8-BC5698501BC2}">
      <dgm:prSet/>
      <dgm:spPr/>
      <dgm:t>
        <a:bodyPr/>
        <a:lstStyle/>
        <a:p>
          <a:endParaRPr lang="en-US"/>
        </a:p>
      </dgm:t>
    </dgm:pt>
    <dgm:pt modelId="{E0A02E7F-3072-4560-A899-9DF248F4855D}">
      <dgm:prSet/>
      <dgm:spPr/>
      <dgm:t>
        <a:bodyPr/>
        <a:lstStyle/>
        <a:p>
          <a:r>
            <a:rPr lang="es-ES" dirty="0" err="1"/>
            <a:t>Most</a:t>
          </a:r>
          <a:r>
            <a:rPr lang="es-ES" dirty="0"/>
            <a:t> </a:t>
          </a:r>
          <a:r>
            <a:rPr lang="es-ES" dirty="0" err="1"/>
            <a:t>don’t</a:t>
          </a:r>
          <a:r>
            <a:rPr lang="es-ES" dirty="0"/>
            <a:t> </a:t>
          </a:r>
          <a:r>
            <a:rPr lang="es-ES" dirty="0" err="1"/>
            <a:t>understand</a:t>
          </a:r>
          <a:r>
            <a:rPr lang="es-ES" dirty="0"/>
            <a:t> </a:t>
          </a:r>
          <a:r>
            <a:rPr lang="es-ES" dirty="0" err="1"/>
            <a:t>them</a:t>
          </a:r>
          <a:r>
            <a:rPr lang="es-ES" dirty="0"/>
            <a:t> › KF</a:t>
          </a:r>
          <a:endParaRPr lang="en-US" dirty="0"/>
        </a:p>
      </dgm:t>
    </dgm:pt>
    <dgm:pt modelId="{6F58C8E4-C381-4617-9984-3909E4F4BE27}" type="parTrans" cxnId="{14AE6941-8D65-4F5F-81F0-5E36D13156FA}">
      <dgm:prSet/>
      <dgm:spPr/>
      <dgm:t>
        <a:bodyPr/>
        <a:lstStyle/>
        <a:p>
          <a:endParaRPr lang="en-US"/>
        </a:p>
      </dgm:t>
    </dgm:pt>
    <dgm:pt modelId="{EAA1FADA-F60F-4068-9578-ACCCD563030D}" type="sibTrans" cxnId="{14AE6941-8D65-4F5F-81F0-5E36D13156FA}">
      <dgm:prSet/>
      <dgm:spPr/>
      <dgm:t>
        <a:bodyPr/>
        <a:lstStyle/>
        <a:p>
          <a:endParaRPr lang="en-US"/>
        </a:p>
      </dgm:t>
    </dgm:pt>
    <dgm:pt modelId="{B18B8FF4-C779-4737-AA01-45526F8F03FF}">
      <dgm:prSet/>
      <dgm:spPr/>
      <dgm:t>
        <a:bodyPr/>
        <a:lstStyle/>
        <a:p>
          <a:r>
            <a:rPr lang="es-ES" dirty="0"/>
            <a:t>A </a:t>
          </a:r>
          <a:r>
            <a:rPr lang="es-ES" dirty="0" err="1"/>
            <a:t>few</a:t>
          </a:r>
          <a:r>
            <a:rPr lang="es-ES" dirty="0"/>
            <a:t> </a:t>
          </a:r>
          <a:r>
            <a:rPr lang="es-ES" dirty="0" err="1"/>
            <a:t>understand</a:t>
          </a:r>
          <a:r>
            <a:rPr lang="es-ES" dirty="0"/>
            <a:t> </a:t>
          </a:r>
          <a:r>
            <a:rPr lang="es-ES" dirty="0" err="1"/>
            <a:t>them</a:t>
          </a:r>
          <a:r>
            <a:rPr lang="es-ES" dirty="0"/>
            <a:t> › NNKF</a:t>
          </a:r>
          <a:endParaRPr lang="en-US" dirty="0"/>
        </a:p>
      </dgm:t>
    </dgm:pt>
    <dgm:pt modelId="{8719AF6F-18E5-4508-9AD3-A09AD3E8431B}" type="parTrans" cxnId="{A72150E7-47B1-4E75-B0BE-92CB44D853C9}">
      <dgm:prSet/>
      <dgm:spPr/>
      <dgm:t>
        <a:bodyPr/>
        <a:lstStyle/>
        <a:p>
          <a:endParaRPr lang="en-US"/>
        </a:p>
      </dgm:t>
    </dgm:pt>
    <dgm:pt modelId="{5FE9B8F5-6330-49A0-BFB4-510273A6DCBF}" type="sibTrans" cxnId="{A72150E7-47B1-4E75-B0BE-92CB44D853C9}">
      <dgm:prSet/>
      <dgm:spPr/>
      <dgm:t>
        <a:bodyPr/>
        <a:lstStyle/>
        <a:p>
          <a:endParaRPr lang="en-US"/>
        </a:p>
      </dgm:t>
    </dgm:pt>
    <dgm:pt modelId="{AF5EF1D8-E941-451D-80F8-ECE5732F569C}">
      <dgm:prSet/>
      <dgm:spPr/>
      <dgm:t>
        <a:bodyPr/>
        <a:lstStyle/>
        <a:p>
          <a:r>
            <a:rPr lang="es-ES" dirty="0"/>
            <a:t>Neural-Kalman </a:t>
          </a:r>
          <a:r>
            <a:rPr lang="es-ES" dirty="0" err="1"/>
            <a:t>Phenomena</a:t>
          </a:r>
          <a:endParaRPr lang="en-US" dirty="0"/>
        </a:p>
      </dgm:t>
    </dgm:pt>
    <dgm:pt modelId="{BAB7BDE8-E9DE-48F0-BAEC-B9A526D66370}" type="parTrans" cxnId="{53085FFC-ADA0-4151-AFF7-A7E7FC485814}">
      <dgm:prSet/>
      <dgm:spPr/>
      <dgm:t>
        <a:bodyPr/>
        <a:lstStyle/>
        <a:p>
          <a:endParaRPr lang="en-US"/>
        </a:p>
      </dgm:t>
    </dgm:pt>
    <dgm:pt modelId="{65B4D450-53DD-43C4-97C1-095A3760EA9D}" type="sibTrans" cxnId="{53085FFC-ADA0-4151-AFF7-A7E7FC485814}">
      <dgm:prSet/>
      <dgm:spPr/>
      <dgm:t>
        <a:bodyPr/>
        <a:lstStyle/>
        <a:p>
          <a:endParaRPr lang="en-US"/>
        </a:p>
      </dgm:t>
    </dgm:pt>
    <dgm:pt modelId="{7E38369F-9AA2-4207-9F05-6CA25E264AF1}">
      <dgm:prSet/>
      <dgm:spPr/>
      <dgm:t>
        <a:bodyPr/>
        <a:lstStyle/>
        <a:p>
          <a:r>
            <a:rPr lang="en-US" dirty="0"/>
            <a:t>Bets against KF = Outperformance</a:t>
          </a:r>
        </a:p>
      </dgm:t>
    </dgm:pt>
    <dgm:pt modelId="{B23AC1B0-87DB-4142-9E1E-874BE155B8EA}" type="parTrans" cxnId="{5BF635D9-34F4-48A5-80AE-661768444311}">
      <dgm:prSet/>
      <dgm:spPr/>
      <dgm:t>
        <a:bodyPr/>
        <a:lstStyle/>
        <a:p>
          <a:endParaRPr lang="es-ES"/>
        </a:p>
      </dgm:t>
    </dgm:pt>
    <dgm:pt modelId="{F60080C1-13D0-4CD0-8C7A-CDEB65097BB1}" type="sibTrans" cxnId="{5BF635D9-34F4-48A5-80AE-661768444311}">
      <dgm:prSet/>
      <dgm:spPr/>
      <dgm:t>
        <a:bodyPr/>
        <a:lstStyle/>
        <a:p>
          <a:endParaRPr lang="es-ES"/>
        </a:p>
      </dgm:t>
    </dgm:pt>
    <dgm:pt modelId="{B28AA6EB-6245-4541-AF56-45734AEAD879}">
      <dgm:prSet/>
      <dgm:spPr/>
      <dgm:t>
        <a:bodyPr/>
        <a:lstStyle/>
        <a:p>
          <a:r>
            <a:rPr lang="en-US" dirty="0"/>
            <a:t>HLABAFEOs</a:t>
          </a:r>
        </a:p>
      </dgm:t>
    </dgm:pt>
    <dgm:pt modelId="{D11C9678-1AFB-4664-B1DA-A4782B799DA1}" type="parTrans" cxnId="{D677BFDF-EB5E-4CDA-AD98-22FCD3B2A974}">
      <dgm:prSet/>
      <dgm:spPr/>
      <dgm:t>
        <a:bodyPr/>
        <a:lstStyle/>
        <a:p>
          <a:endParaRPr lang="es-ES"/>
        </a:p>
      </dgm:t>
    </dgm:pt>
    <dgm:pt modelId="{939D27DF-1E63-44F1-9597-76891A212A1B}" type="sibTrans" cxnId="{D677BFDF-EB5E-4CDA-AD98-22FCD3B2A974}">
      <dgm:prSet/>
      <dgm:spPr/>
      <dgm:t>
        <a:bodyPr/>
        <a:lstStyle/>
        <a:p>
          <a:endParaRPr lang="es-ES"/>
        </a:p>
      </dgm:t>
    </dgm:pt>
    <dgm:pt modelId="{4A6536A9-610A-443B-8198-17EAAC1BA16A}" type="pres">
      <dgm:prSet presAssocID="{4897ADF5-09AC-4C01-9177-709928385C22}" presName="diagram" presStyleCnt="0">
        <dgm:presLayoutVars>
          <dgm:dir/>
          <dgm:resizeHandles val="exact"/>
        </dgm:presLayoutVars>
      </dgm:prSet>
      <dgm:spPr/>
    </dgm:pt>
    <dgm:pt modelId="{8A69C1A5-50F8-4F13-916B-2E40B9BA45C5}" type="pres">
      <dgm:prSet presAssocID="{2B30847E-FA72-4CC1-A718-748149731260}" presName="node" presStyleLbl="node1" presStyleIdx="0" presStyleCnt="6">
        <dgm:presLayoutVars>
          <dgm:bulletEnabled val="1"/>
        </dgm:presLayoutVars>
      </dgm:prSet>
      <dgm:spPr/>
    </dgm:pt>
    <dgm:pt modelId="{A93D55F1-F625-4229-ABBB-56F4A3D33B89}" type="pres">
      <dgm:prSet presAssocID="{EE2A5652-6DDE-43A2-9281-6D8E20CC82D9}" presName="sibTrans" presStyleLbl="sibTrans2D1" presStyleIdx="0" presStyleCnt="5"/>
      <dgm:spPr/>
    </dgm:pt>
    <dgm:pt modelId="{A5D67386-FDD5-4704-A181-197A257C8A60}" type="pres">
      <dgm:prSet presAssocID="{EE2A5652-6DDE-43A2-9281-6D8E20CC82D9}" presName="connectorText" presStyleLbl="sibTrans2D1" presStyleIdx="0" presStyleCnt="5"/>
      <dgm:spPr/>
    </dgm:pt>
    <dgm:pt modelId="{C40C37A7-EDF9-4D0C-89A3-4A812FCA9167}" type="pres">
      <dgm:prSet presAssocID="{E0A02E7F-3072-4560-A899-9DF248F4855D}" presName="node" presStyleLbl="node1" presStyleIdx="1" presStyleCnt="6">
        <dgm:presLayoutVars>
          <dgm:bulletEnabled val="1"/>
        </dgm:presLayoutVars>
      </dgm:prSet>
      <dgm:spPr/>
    </dgm:pt>
    <dgm:pt modelId="{0F5F43C1-A014-4D05-898A-62B2F585961B}" type="pres">
      <dgm:prSet presAssocID="{EAA1FADA-F60F-4068-9578-ACCCD563030D}" presName="sibTrans" presStyleLbl="sibTrans2D1" presStyleIdx="1" presStyleCnt="5"/>
      <dgm:spPr/>
    </dgm:pt>
    <dgm:pt modelId="{5529BA0B-FB4F-4CDF-B80C-1B1064326D71}" type="pres">
      <dgm:prSet presAssocID="{EAA1FADA-F60F-4068-9578-ACCCD563030D}" presName="connectorText" presStyleLbl="sibTrans2D1" presStyleIdx="1" presStyleCnt="5"/>
      <dgm:spPr/>
    </dgm:pt>
    <dgm:pt modelId="{43D132C3-5588-4B75-949C-F6409C7122FD}" type="pres">
      <dgm:prSet presAssocID="{B18B8FF4-C779-4737-AA01-45526F8F03FF}" presName="node" presStyleLbl="node1" presStyleIdx="2" presStyleCnt="6">
        <dgm:presLayoutVars>
          <dgm:bulletEnabled val="1"/>
        </dgm:presLayoutVars>
      </dgm:prSet>
      <dgm:spPr/>
    </dgm:pt>
    <dgm:pt modelId="{DC0EA796-4D69-460A-A320-DD21AC17D273}" type="pres">
      <dgm:prSet presAssocID="{5FE9B8F5-6330-49A0-BFB4-510273A6DCBF}" presName="sibTrans" presStyleLbl="sibTrans2D1" presStyleIdx="2" presStyleCnt="5"/>
      <dgm:spPr/>
    </dgm:pt>
    <dgm:pt modelId="{789DFF28-77D6-4BBD-87D6-924D11B9F73F}" type="pres">
      <dgm:prSet presAssocID="{5FE9B8F5-6330-49A0-BFB4-510273A6DCBF}" presName="connectorText" presStyleLbl="sibTrans2D1" presStyleIdx="2" presStyleCnt="5"/>
      <dgm:spPr/>
    </dgm:pt>
    <dgm:pt modelId="{8F465F41-0352-47BB-A4A6-7C320C469DBD}" type="pres">
      <dgm:prSet presAssocID="{AF5EF1D8-E941-451D-80F8-ECE5732F569C}" presName="node" presStyleLbl="node1" presStyleIdx="3" presStyleCnt="6">
        <dgm:presLayoutVars>
          <dgm:bulletEnabled val="1"/>
        </dgm:presLayoutVars>
      </dgm:prSet>
      <dgm:spPr/>
    </dgm:pt>
    <dgm:pt modelId="{9F551BDF-7F0C-4BC9-9ED5-74D9B9443B5C}" type="pres">
      <dgm:prSet presAssocID="{65B4D450-53DD-43C4-97C1-095A3760EA9D}" presName="sibTrans" presStyleLbl="sibTrans2D1" presStyleIdx="3" presStyleCnt="5"/>
      <dgm:spPr/>
    </dgm:pt>
    <dgm:pt modelId="{A18C0A5E-376C-4BE2-AF9A-3210B2A05552}" type="pres">
      <dgm:prSet presAssocID="{65B4D450-53DD-43C4-97C1-095A3760EA9D}" presName="connectorText" presStyleLbl="sibTrans2D1" presStyleIdx="3" presStyleCnt="5"/>
      <dgm:spPr/>
    </dgm:pt>
    <dgm:pt modelId="{61B55BC8-7C41-438F-947C-DE3B821B8095}" type="pres">
      <dgm:prSet presAssocID="{7E38369F-9AA2-4207-9F05-6CA25E264AF1}" presName="node" presStyleLbl="node1" presStyleIdx="4" presStyleCnt="6">
        <dgm:presLayoutVars>
          <dgm:bulletEnabled val="1"/>
        </dgm:presLayoutVars>
      </dgm:prSet>
      <dgm:spPr/>
    </dgm:pt>
    <dgm:pt modelId="{2CFD5512-BB3D-46D8-9CA4-35EA9694FACD}" type="pres">
      <dgm:prSet presAssocID="{F60080C1-13D0-4CD0-8C7A-CDEB65097BB1}" presName="sibTrans" presStyleLbl="sibTrans2D1" presStyleIdx="4" presStyleCnt="5"/>
      <dgm:spPr/>
    </dgm:pt>
    <dgm:pt modelId="{C4FE5D4D-9A49-41F5-BBD9-4B93D3605073}" type="pres">
      <dgm:prSet presAssocID="{F60080C1-13D0-4CD0-8C7A-CDEB65097BB1}" presName="connectorText" presStyleLbl="sibTrans2D1" presStyleIdx="4" presStyleCnt="5"/>
      <dgm:spPr/>
    </dgm:pt>
    <dgm:pt modelId="{124BB162-EE53-4E8D-9A68-976D40D00D0B}" type="pres">
      <dgm:prSet presAssocID="{B28AA6EB-6245-4541-AF56-45734AEAD879}" presName="node" presStyleLbl="node1" presStyleIdx="5" presStyleCnt="6">
        <dgm:presLayoutVars>
          <dgm:bulletEnabled val="1"/>
        </dgm:presLayoutVars>
      </dgm:prSet>
      <dgm:spPr/>
    </dgm:pt>
  </dgm:ptLst>
  <dgm:cxnLst>
    <dgm:cxn modelId="{6DAF4204-15D5-4536-B157-AB94C42BBECA}" type="presOf" srcId="{EE2A5652-6DDE-43A2-9281-6D8E20CC82D9}" destId="{A5D67386-FDD5-4704-A181-197A257C8A60}" srcOrd="1" destOrd="0" presId="urn:microsoft.com/office/officeart/2005/8/layout/process5"/>
    <dgm:cxn modelId="{A1496915-8012-43A6-8D16-C9D3A7DCE33A}" type="presOf" srcId="{2B30847E-FA72-4CC1-A718-748149731260}" destId="{8A69C1A5-50F8-4F13-916B-2E40B9BA45C5}" srcOrd="0" destOrd="0" presId="urn:microsoft.com/office/officeart/2005/8/layout/process5"/>
    <dgm:cxn modelId="{12FCAE15-EBF7-4881-B068-BB0171EFCD9A}" type="presOf" srcId="{65B4D450-53DD-43C4-97C1-095A3760EA9D}" destId="{9F551BDF-7F0C-4BC9-9ED5-74D9B9443B5C}" srcOrd="0" destOrd="0" presId="urn:microsoft.com/office/officeart/2005/8/layout/process5"/>
    <dgm:cxn modelId="{F8013818-8871-4752-BFD8-A1C3753C7839}" type="presOf" srcId="{65B4D450-53DD-43C4-97C1-095A3760EA9D}" destId="{A18C0A5E-376C-4BE2-AF9A-3210B2A05552}" srcOrd="1" destOrd="0" presId="urn:microsoft.com/office/officeart/2005/8/layout/process5"/>
    <dgm:cxn modelId="{B78B261A-D59A-4D05-9D2F-4016919EC077}" type="presOf" srcId="{870D99E4-134D-41FD-9DFB-AD983E7559FB}" destId="{8A69C1A5-50F8-4F13-916B-2E40B9BA45C5}" srcOrd="0" destOrd="1" presId="urn:microsoft.com/office/officeart/2005/8/layout/process5"/>
    <dgm:cxn modelId="{DA7F1526-5EA1-4E62-A2A2-B9262109A5B4}" type="presOf" srcId="{B28AA6EB-6245-4541-AF56-45734AEAD879}" destId="{124BB162-EE53-4E8D-9A68-976D40D00D0B}" srcOrd="0" destOrd="0" presId="urn:microsoft.com/office/officeart/2005/8/layout/process5"/>
    <dgm:cxn modelId="{14AE6941-8D65-4F5F-81F0-5E36D13156FA}" srcId="{4897ADF5-09AC-4C01-9177-709928385C22}" destId="{E0A02E7F-3072-4560-A899-9DF248F4855D}" srcOrd="1" destOrd="0" parTransId="{6F58C8E4-C381-4617-9984-3909E4F4BE27}" sibTransId="{EAA1FADA-F60F-4068-9578-ACCCD563030D}"/>
    <dgm:cxn modelId="{2AAFBF4E-6EF9-41CA-97E8-BC5698501BC2}" srcId="{2B30847E-FA72-4CC1-A718-748149731260}" destId="{870D99E4-134D-41FD-9DFB-AD983E7559FB}" srcOrd="0" destOrd="0" parTransId="{161FB769-5D42-4866-9A60-3E73F0B21E2E}" sibTransId="{5282DBC5-0998-4D0F-B2B7-8F09EEAFADF1}"/>
    <dgm:cxn modelId="{6E07DD55-8C14-4AE9-9488-B13A701FDB9A}" type="presOf" srcId="{EE2A5652-6DDE-43A2-9281-6D8E20CC82D9}" destId="{A93D55F1-F625-4229-ABBB-56F4A3D33B89}" srcOrd="0" destOrd="0" presId="urn:microsoft.com/office/officeart/2005/8/layout/process5"/>
    <dgm:cxn modelId="{89252379-6EB8-4283-B2C8-065A33984490}" type="presOf" srcId="{5FE9B8F5-6330-49A0-BFB4-510273A6DCBF}" destId="{789DFF28-77D6-4BBD-87D6-924D11B9F73F}" srcOrd="1" destOrd="0" presId="urn:microsoft.com/office/officeart/2005/8/layout/process5"/>
    <dgm:cxn modelId="{8F0EB085-9310-4EE3-9BA3-B6DBAC847B70}" type="presOf" srcId="{B18B8FF4-C779-4737-AA01-45526F8F03FF}" destId="{43D132C3-5588-4B75-949C-F6409C7122FD}" srcOrd="0" destOrd="0" presId="urn:microsoft.com/office/officeart/2005/8/layout/process5"/>
    <dgm:cxn modelId="{7754839C-5668-4B0A-B92E-C621B375D263}" type="presOf" srcId="{EAA1FADA-F60F-4068-9578-ACCCD563030D}" destId="{5529BA0B-FB4F-4CDF-B80C-1B1064326D71}" srcOrd="1" destOrd="0" presId="urn:microsoft.com/office/officeart/2005/8/layout/process5"/>
    <dgm:cxn modelId="{65B278A2-F2E9-4D1E-99D0-80539CDC53B9}" type="presOf" srcId="{E0A02E7F-3072-4560-A899-9DF248F4855D}" destId="{C40C37A7-EDF9-4D0C-89A3-4A812FCA9167}" srcOrd="0" destOrd="0" presId="urn:microsoft.com/office/officeart/2005/8/layout/process5"/>
    <dgm:cxn modelId="{0413B1A3-EC00-446F-ADFD-F76BFEB22E37}" type="presOf" srcId="{7E38369F-9AA2-4207-9F05-6CA25E264AF1}" destId="{61B55BC8-7C41-438F-947C-DE3B821B8095}" srcOrd="0" destOrd="0" presId="urn:microsoft.com/office/officeart/2005/8/layout/process5"/>
    <dgm:cxn modelId="{C46CFCAA-F08D-40C6-BE67-314F55700DD1}" type="presOf" srcId="{AF5EF1D8-E941-451D-80F8-ECE5732F569C}" destId="{8F465F41-0352-47BB-A4A6-7C320C469DBD}" srcOrd="0" destOrd="0" presId="urn:microsoft.com/office/officeart/2005/8/layout/process5"/>
    <dgm:cxn modelId="{A8E121B7-9AB5-48D6-BB31-C8335F1B17E7}" type="presOf" srcId="{5FE9B8F5-6330-49A0-BFB4-510273A6DCBF}" destId="{DC0EA796-4D69-460A-A320-DD21AC17D273}" srcOrd="0" destOrd="0" presId="urn:microsoft.com/office/officeart/2005/8/layout/process5"/>
    <dgm:cxn modelId="{F8B6F3C2-8BDE-4129-BB19-B2E56621EE7F}" type="presOf" srcId="{4897ADF5-09AC-4C01-9177-709928385C22}" destId="{4A6536A9-610A-443B-8198-17EAAC1BA16A}" srcOrd="0" destOrd="0" presId="urn:microsoft.com/office/officeart/2005/8/layout/process5"/>
    <dgm:cxn modelId="{5BF635D9-34F4-48A5-80AE-661768444311}" srcId="{4897ADF5-09AC-4C01-9177-709928385C22}" destId="{7E38369F-9AA2-4207-9F05-6CA25E264AF1}" srcOrd="4" destOrd="0" parTransId="{B23AC1B0-87DB-4142-9E1E-874BE155B8EA}" sibTransId="{F60080C1-13D0-4CD0-8C7A-CDEB65097BB1}"/>
    <dgm:cxn modelId="{D677BFDF-EB5E-4CDA-AD98-22FCD3B2A974}" srcId="{4897ADF5-09AC-4C01-9177-709928385C22}" destId="{B28AA6EB-6245-4541-AF56-45734AEAD879}" srcOrd="5" destOrd="0" parTransId="{D11C9678-1AFB-4664-B1DA-A4782B799DA1}" sibTransId="{939D27DF-1E63-44F1-9597-76891A212A1B}"/>
    <dgm:cxn modelId="{A72150E7-47B1-4E75-B0BE-92CB44D853C9}" srcId="{4897ADF5-09AC-4C01-9177-709928385C22}" destId="{B18B8FF4-C779-4737-AA01-45526F8F03FF}" srcOrd="2" destOrd="0" parTransId="{8719AF6F-18E5-4508-9AD3-A09AD3E8431B}" sibTransId="{5FE9B8F5-6330-49A0-BFB4-510273A6DCBF}"/>
    <dgm:cxn modelId="{4C5BE3EA-8DE8-422A-9530-A8B2859E4B15}" type="presOf" srcId="{F60080C1-13D0-4CD0-8C7A-CDEB65097BB1}" destId="{2CFD5512-BB3D-46D8-9CA4-35EA9694FACD}" srcOrd="0" destOrd="0" presId="urn:microsoft.com/office/officeart/2005/8/layout/process5"/>
    <dgm:cxn modelId="{4E8A19EB-71E4-4017-B20E-B7B72B4715C5}" srcId="{4897ADF5-09AC-4C01-9177-709928385C22}" destId="{2B30847E-FA72-4CC1-A718-748149731260}" srcOrd="0" destOrd="0" parTransId="{B60EB0DC-28B9-4CCB-A62B-1A86AB22F480}" sibTransId="{EE2A5652-6DDE-43A2-9281-6D8E20CC82D9}"/>
    <dgm:cxn modelId="{368507F8-8803-4221-ABBF-509421990008}" type="presOf" srcId="{EAA1FADA-F60F-4068-9578-ACCCD563030D}" destId="{0F5F43C1-A014-4D05-898A-62B2F585961B}" srcOrd="0" destOrd="0" presId="urn:microsoft.com/office/officeart/2005/8/layout/process5"/>
    <dgm:cxn modelId="{53085FFC-ADA0-4151-AFF7-A7E7FC485814}" srcId="{4897ADF5-09AC-4C01-9177-709928385C22}" destId="{AF5EF1D8-E941-451D-80F8-ECE5732F569C}" srcOrd="3" destOrd="0" parTransId="{BAB7BDE8-E9DE-48F0-BAEC-B9A526D66370}" sibTransId="{65B4D450-53DD-43C4-97C1-095A3760EA9D}"/>
    <dgm:cxn modelId="{FE2ACBFC-1A24-4D2E-9D9A-F6F34065FE71}" type="presOf" srcId="{F60080C1-13D0-4CD0-8C7A-CDEB65097BB1}" destId="{C4FE5D4D-9A49-41F5-BBD9-4B93D3605073}" srcOrd="1" destOrd="0" presId="urn:microsoft.com/office/officeart/2005/8/layout/process5"/>
    <dgm:cxn modelId="{D40568A5-D612-4CEC-821C-3C1573B906B3}" type="presParOf" srcId="{4A6536A9-610A-443B-8198-17EAAC1BA16A}" destId="{8A69C1A5-50F8-4F13-916B-2E40B9BA45C5}" srcOrd="0" destOrd="0" presId="urn:microsoft.com/office/officeart/2005/8/layout/process5"/>
    <dgm:cxn modelId="{2C67D7BA-B18F-446B-8E92-5F4D35616959}" type="presParOf" srcId="{4A6536A9-610A-443B-8198-17EAAC1BA16A}" destId="{A93D55F1-F625-4229-ABBB-56F4A3D33B89}" srcOrd="1" destOrd="0" presId="urn:microsoft.com/office/officeart/2005/8/layout/process5"/>
    <dgm:cxn modelId="{F8C803DC-3606-4AAE-870E-7DDAE1F17693}" type="presParOf" srcId="{A93D55F1-F625-4229-ABBB-56F4A3D33B89}" destId="{A5D67386-FDD5-4704-A181-197A257C8A60}" srcOrd="0" destOrd="0" presId="urn:microsoft.com/office/officeart/2005/8/layout/process5"/>
    <dgm:cxn modelId="{C8D72B98-40BD-4D49-AD57-2C5B840D53E4}" type="presParOf" srcId="{4A6536A9-610A-443B-8198-17EAAC1BA16A}" destId="{C40C37A7-EDF9-4D0C-89A3-4A812FCA9167}" srcOrd="2" destOrd="0" presId="urn:microsoft.com/office/officeart/2005/8/layout/process5"/>
    <dgm:cxn modelId="{E05F4F13-4474-4B69-84D6-51D691F2171E}" type="presParOf" srcId="{4A6536A9-610A-443B-8198-17EAAC1BA16A}" destId="{0F5F43C1-A014-4D05-898A-62B2F585961B}" srcOrd="3" destOrd="0" presId="urn:microsoft.com/office/officeart/2005/8/layout/process5"/>
    <dgm:cxn modelId="{35147380-3770-4AB9-9BCF-00508ED2207F}" type="presParOf" srcId="{0F5F43C1-A014-4D05-898A-62B2F585961B}" destId="{5529BA0B-FB4F-4CDF-B80C-1B1064326D71}" srcOrd="0" destOrd="0" presId="urn:microsoft.com/office/officeart/2005/8/layout/process5"/>
    <dgm:cxn modelId="{EFE6858E-D482-4797-A160-41A84CB1AF58}" type="presParOf" srcId="{4A6536A9-610A-443B-8198-17EAAC1BA16A}" destId="{43D132C3-5588-4B75-949C-F6409C7122FD}" srcOrd="4" destOrd="0" presId="urn:microsoft.com/office/officeart/2005/8/layout/process5"/>
    <dgm:cxn modelId="{68503852-8788-4E40-A1C3-6D2654242429}" type="presParOf" srcId="{4A6536A9-610A-443B-8198-17EAAC1BA16A}" destId="{DC0EA796-4D69-460A-A320-DD21AC17D273}" srcOrd="5" destOrd="0" presId="urn:microsoft.com/office/officeart/2005/8/layout/process5"/>
    <dgm:cxn modelId="{9FEF85A3-36A8-41EA-A58F-65A9B37E53C8}" type="presParOf" srcId="{DC0EA796-4D69-460A-A320-DD21AC17D273}" destId="{789DFF28-77D6-4BBD-87D6-924D11B9F73F}" srcOrd="0" destOrd="0" presId="urn:microsoft.com/office/officeart/2005/8/layout/process5"/>
    <dgm:cxn modelId="{612A8AE3-28B7-465D-9CE4-14CF8A89F573}" type="presParOf" srcId="{4A6536A9-610A-443B-8198-17EAAC1BA16A}" destId="{8F465F41-0352-47BB-A4A6-7C320C469DBD}" srcOrd="6" destOrd="0" presId="urn:microsoft.com/office/officeart/2005/8/layout/process5"/>
    <dgm:cxn modelId="{F327D540-A68F-41F2-8082-8C96ED59B8B5}" type="presParOf" srcId="{4A6536A9-610A-443B-8198-17EAAC1BA16A}" destId="{9F551BDF-7F0C-4BC9-9ED5-74D9B9443B5C}" srcOrd="7" destOrd="0" presId="urn:microsoft.com/office/officeart/2005/8/layout/process5"/>
    <dgm:cxn modelId="{A411FE71-0B71-42B7-9624-675E6A471480}" type="presParOf" srcId="{9F551BDF-7F0C-4BC9-9ED5-74D9B9443B5C}" destId="{A18C0A5E-376C-4BE2-AF9A-3210B2A05552}" srcOrd="0" destOrd="0" presId="urn:microsoft.com/office/officeart/2005/8/layout/process5"/>
    <dgm:cxn modelId="{322BFE3B-FBB6-4C9A-9AB5-D879E9A478DB}" type="presParOf" srcId="{4A6536A9-610A-443B-8198-17EAAC1BA16A}" destId="{61B55BC8-7C41-438F-947C-DE3B821B8095}" srcOrd="8" destOrd="0" presId="urn:microsoft.com/office/officeart/2005/8/layout/process5"/>
    <dgm:cxn modelId="{58FA0C30-1F4F-4329-A02D-E63AA8CDA308}" type="presParOf" srcId="{4A6536A9-610A-443B-8198-17EAAC1BA16A}" destId="{2CFD5512-BB3D-46D8-9CA4-35EA9694FACD}" srcOrd="9" destOrd="0" presId="urn:microsoft.com/office/officeart/2005/8/layout/process5"/>
    <dgm:cxn modelId="{C6C0BF89-09B6-4AA6-81E3-D7EF1021CD68}" type="presParOf" srcId="{2CFD5512-BB3D-46D8-9CA4-35EA9694FACD}" destId="{C4FE5D4D-9A49-41F5-BBD9-4B93D3605073}" srcOrd="0" destOrd="0" presId="urn:microsoft.com/office/officeart/2005/8/layout/process5"/>
    <dgm:cxn modelId="{0D5EEF1D-8F37-4919-B1AA-46972DA5235F}" type="presParOf" srcId="{4A6536A9-610A-443B-8198-17EAAC1BA16A}" destId="{124BB162-EE53-4E8D-9A68-976D40D00D0B}"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A6F67C2-0679-4DC5-8EC1-037C35883ABD}" type="doc">
      <dgm:prSet loTypeId="urn:microsoft.com/office/officeart/2018/2/layout/IconCircleList" loCatId="icon" qsTypeId="urn:microsoft.com/office/officeart/2005/8/quickstyle/simple1" qsCatId="simple" csTypeId="urn:microsoft.com/office/officeart/2018/5/colors/Iconchunking_neutralbg_accent6_2" csCatId="accent6" phldr="1"/>
      <dgm:spPr/>
      <dgm:t>
        <a:bodyPr/>
        <a:lstStyle/>
        <a:p>
          <a:endParaRPr lang="en-US"/>
        </a:p>
      </dgm:t>
    </dgm:pt>
    <dgm:pt modelId="{7EA86C83-9A68-43D0-A9E8-8F27AE2F8FF2}">
      <dgm:prSet custT="1"/>
      <dgm:spPr/>
      <dgm:t>
        <a:bodyPr/>
        <a:lstStyle/>
        <a:p>
          <a:r>
            <a:rPr lang="en-US" sz="1600" b="0" i="0" baseline="0" dirty="0"/>
            <a:t>Topics in neuroscience are relevant for engineering.</a:t>
          </a:r>
          <a:endParaRPr lang="en-US" sz="1600" dirty="0"/>
        </a:p>
      </dgm:t>
    </dgm:pt>
    <dgm:pt modelId="{58496977-FA70-4782-8A9E-CFD2B7073B5C}" type="parTrans" cxnId="{9DDD1531-B11C-40DD-88F4-6FDCE432E5AE}">
      <dgm:prSet/>
      <dgm:spPr/>
      <dgm:t>
        <a:bodyPr/>
        <a:lstStyle/>
        <a:p>
          <a:endParaRPr lang="en-US"/>
        </a:p>
      </dgm:t>
    </dgm:pt>
    <dgm:pt modelId="{C62D2C6B-A666-4F17-A64A-43AF869D6F60}" type="sibTrans" cxnId="{9DDD1531-B11C-40DD-88F4-6FDCE432E5AE}">
      <dgm:prSet/>
      <dgm:spPr/>
      <dgm:t>
        <a:bodyPr/>
        <a:lstStyle/>
        <a:p>
          <a:endParaRPr lang="en-US"/>
        </a:p>
      </dgm:t>
    </dgm:pt>
    <dgm:pt modelId="{298399C8-DFA4-44CE-80BA-AF4981588BA2}">
      <dgm:prSet custT="1"/>
      <dgm:spPr/>
      <dgm:t>
        <a:bodyPr/>
        <a:lstStyle/>
        <a:p>
          <a:r>
            <a:rPr lang="en-US" sz="1600" b="0" i="0" baseline="0" dirty="0"/>
            <a:t>Changepoint-Oddball-Reversal is functionally equivalent to channel tracking problem under abrupt changes. </a:t>
          </a:r>
          <a:endParaRPr lang="en-US" sz="1600" dirty="0"/>
        </a:p>
      </dgm:t>
    </dgm:pt>
    <dgm:pt modelId="{194FFCE3-9212-4393-AF73-CFAFE4C5FBD8}" type="parTrans" cxnId="{318FB66D-3A69-44E2-888E-2C5E68A74625}">
      <dgm:prSet/>
      <dgm:spPr/>
      <dgm:t>
        <a:bodyPr/>
        <a:lstStyle/>
        <a:p>
          <a:endParaRPr lang="en-US"/>
        </a:p>
      </dgm:t>
    </dgm:pt>
    <dgm:pt modelId="{DA2C0F47-DEC0-4B41-BD6D-CCDC1ABF227A}" type="sibTrans" cxnId="{318FB66D-3A69-44E2-888E-2C5E68A74625}">
      <dgm:prSet/>
      <dgm:spPr/>
      <dgm:t>
        <a:bodyPr/>
        <a:lstStyle/>
        <a:p>
          <a:endParaRPr lang="en-US"/>
        </a:p>
      </dgm:t>
    </dgm:pt>
    <dgm:pt modelId="{F20D407F-10BA-42CD-B99C-6A4C29872700}">
      <dgm:prSet custT="1"/>
      <dgm:spPr/>
      <dgm:t>
        <a:bodyPr/>
        <a:lstStyle/>
        <a:p>
          <a:r>
            <a:rPr lang="en-US" sz="1600" b="0" i="0" baseline="0" dirty="0"/>
            <a:t>SMAP estimator can be reinterpreted as a detector for changepoints, oddballs and reversals.</a:t>
          </a:r>
          <a:endParaRPr lang="en-US" sz="1600" dirty="0"/>
        </a:p>
      </dgm:t>
    </dgm:pt>
    <dgm:pt modelId="{6A150E35-DA33-4FF7-BF90-65A69B218ACB}" type="parTrans" cxnId="{129A20D8-C6C7-4A98-B0E3-D57CDE2A16C1}">
      <dgm:prSet/>
      <dgm:spPr/>
      <dgm:t>
        <a:bodyPr/>
        <a:lstStyle/>
        <a:p>
          <a:endParaRPr lang="en-US"/>
        </a:p>
      </dgm:t>
    </dgm:pt>
    <dgm:pt modelId="{7EBED6DA-C13D-442F-A83A-C68AB66AAD85}" type="sibTrans" cxnId="{129A20D8-C6C7-4A98-B0E3-D57CDE2A16C1}">
      <dgm:prSet/>
      <dgm:spPr/>
      <dgm:t>
        <a:bodyPr/>
        <a:lstStyle/>
        <a:p>
          <a:endParaRPr lang="en-US"/>
        </a:p>
      </dgm:t>
    </dgm:pt>
    <dgm:pt modelId="{97A1427F-A436-42FD-945E-389EBD6C5B2C}">
      <dgm:prSet custT="1"/>
      <dgm:spPr/>
      <dgm:t>
        <a:bodyPr/>
        <a:lstStyle/>
        <a:p>
          <a:r>
            <a:rPr lang="en-US" sz="1600" b="0" i="0" baseline="0" dirty="0"/>
            <a:t>Bio-inspired mechanisms for channel tracking and </a:t>
          </a:r>
          <a:r>
            <a:rPr lang="es-ES" sz="1600" b="0" i="0" baseline="0" dirty="0" err="1"/>
            <a:t>learning</a:t>
          </a:r>
          <a:r>
            <a:rPr lang="es-ES" sz="1600" b="0" i="0" baseline="0" dirty="0"/>
            <a:t> </a:t>
          </a:r>
          <a:r>
            <a:rPr lang="es-ES" sz="1600" b="0" i="0" baseline="0" dirty="0" err="1"/>
            <a:t>under</a:t>
          </a:r>
          <a:r>
            <a:rPr lang="es-ES" sz="1600" b="0" i="0" baseline="0" dirty="0"/>
            <a:t> </a:t>
          </a:r>
          <a:r>
            <a:rPr lang="es-ES" sz="1600" b="0" i="0" baseline="0" dirty="0" err="1"/>
            <a:t>unstereotyped</a:t>
          </a:r>
          <a:r>
            <a:rPr lang="es-ES" sz="1600" b="0" i="0" baseline="0" dirty="0"/>
            <a:t> </a:t>
          </a:r>
          <a:r>
            <a:rPr lang="es-ES" sz="1600" b="0" i="0" baseline="0" dirty="0" err="1"/>
            <a:t>dynamics</a:t>
          </a:r>
          <a:r>
            <a:rPr lang="es-ES" sz="1600" b="0" i="0" baseline="0" dirty="0"/>
            <a:t>.</a:t>
          </a:r>
          <a:endParaRPr lang="en-US" sz="1600" dirty="0"/>
        </a:p>
      </dgm:t>
    </dgm:pt>
    <dgm:pt modelId="{3484C57E-A6BE-45E7-9C1A-C5CA40B77573}" type="parTrans" cxnId="{EA98B351-56D0-4872-9F28-A8AB8FD53EA2}">
      <dgm:prSet/>
      <dgm:spPr/>
      <dgm:t>
        <a:bodyPr/>
        <a:lstStyle/>
        <a:p>
          <a:endParaRPr lang="en-US"/>
        </a:p>
      </dgm:t>
    </dgm:pt>
    <dgm:pt modelId="{333062E4-EF1C-4425-80A0-D14C9C81F20D}" type="sibTrans" cxnId="{EA98B351-56D0-4872-9F28-A8AB8FD53EA2}">
      <dgm:prSet/>
      <dgm:spPr/>
      <dgm:t>
        <a:bodyPr/>
        <a:lstStyle/>
        <a:p>
          <a:endParaRPr lang="en-US"/>
        </a:p>
      </dgm:t>
    </dgm:pt>
    <dgm:pt modelId="{CB44B5E5-FFC4-4CE7-A843-752065B4E582}">
      <dgm:prSet custT="1"/>
      <dgm:spPr/>
      <dgm:t>
        <a:bodyPr/>
        <a:lstStyle/>
        <a:p>
          <a:r>
            <a:rPr lang="en-US" sz="1600" b="0" i="0" baseline="0" dirty="0"/>
            <a:t>An NK architecture for ever granular stereotyping for continual learning</a:t>
          </a:r>
          <a:endParaRPr lang="en-US" sz="1600" dirty="0"/>
        </a:p>
      </dgm:t>
    </dgm:pt>
    <dgm:pt modelId="{DAB360AE-4B6D-4DDB-8AB0-573B55B41115}" type="parTrans" cxnId="{453B5D8C-1325-414A-A8F7-66926A479498}">
      <dgm:prSet/>
      <dgm:spPr/>
      <dgm:t>
        <a:bodyPr/>
        <a:lstStyle/>
        <a:p>
          <a:endParaRPr lang="en-US"/>
        </a:p>
      </dgm:t>
    </dgm:pt>
    <dgm:pt modelId="{6F33ED75-3496-47EF-842A-7E93B07464C7}" type="sibTrans" cxnId="{453B5D8C-1325-414A-A8F7-66926A479498}">
      <dgm:prSet/>
      <dgm:spPr/>
      <dgm:t>
        <a:bodyPr/>
        <a:lstStyle/>
        <a:p>
          <a:endParaRPr lang="en-US"/>
        </a:p>
      </dgm:t>
    </dgm:pt>
    <dgm:pt modelId="{A65BF588-FBBD-44BD-AF5C-DBED681C1147}">
      <dgm:prSet/>
      <dgm:spPr/>
      <dgm:t>
        <a:bodyPr/>
        <a:lstStyle/>
        <a:p>
          <a:r>
            <a:rPr lang="en-US" b="0" i="0" baseline="0" dirty="0"/>
            <a:t>Mechanisms eventually elucidated in neuroscientific research</a:t>
          </a:r>
          <a:endParaRPr lang="en-US" dirty="0"/>
        </a:p>
      </dgm:t>
    </dgm:pt>
    <dgm:pt modelId="{E1264DF1-DF32-412F-B876-821F3A9060EF}" type="parTrans" cxnId="{B7BE453E-5741-4BB1-A6F2-3A80E612DA8F}">
      <dgm:prSet/>
      <dgm:spPr/>
      <dgm:t>
        <a:bodyPr/>
        <a:lstStyle/>
        <a:p>
          <a:endParaRPr lang="en-US"/>
        </a:p>
      </dgm:t>
    </dgm:pt>
    <dgm:pt modelId="{3A32EE91-85F9-4E09-8A8A-2397B6B23DA0}" type="sibTrans" cxnId="{B7BE453E-5741-4BB1-A6F2-3A80E612DA8F}">
      <dgm:prSet/>
      <dgm:spPr/>
      <dgm:t>
        <a:bodyPr/>
        <a:lstStyle/>
        <a:p>
          <a:endParaRPr lang="en-US"/>
        </a:p>
      </dgm:t>
    </dgm:pt>
    <dgm:pt modelId="{4A5BA2F5-4F91-4E9F-8E3D-518E522AB727}" type="pres">
      <dgm:prSet presAssocID="{DA6F67C2-0679-4DC5-8EC1-037C35883ABD}" presName="root" presStyleCnt="0">
        <dgm:presLayoutVars>
          <dgm:dir/>
          <dgm:resizeHandles val="exact"/>
        </dgm:presLayoutVars>
      </dgm:prSet>
      <dgm:spPr/>
    </dgm:pt>
    <dgm:pt modelId="{71B27AB7-3C76-4833-AD0C-9D0CBDADB008}" type="pres">
      <dgm:prSet presAssocID="{DA6F67C2-0679-4DC5-8EC1-037C35883ABD}" presName="container" presStyleCnt="0">
        <dgm:presLayoutVars>
          <dgm:dir/>
          <dgm:resizeHandles val="exact"/>
        </dgm:presLayoutVars>
      </dgm:prSet>
      <dgm:spPr/>
    </dgm:pt>
    <dgm:pt modelId="{5FD2EA6F-AF65-45C1-9CCD-235C67BF76D0}" type="pres">
      <dgm:prSet presAssocID="{7EA86C83-9A68-43D0-A9E8-8F27AE2F8FF2}" presName="compNode" presStyleCnt="0"/>
      <dgm:spPr/>
    </dgm:pt>
    <dgm:pt modelId="{A56B32EB-BAD7-4159-AC78-571427C466D8}" type="pres">
      <dgm:prSet presAssocID="{7EA86C83-9A68-43D0-A9E8-8F27AE2F8FF2}" presName="iconBgRect" presStyleLbl="bgShp" presStyleIdx="0" presStyleCnt="6"/>
      <dgm:spPr/>
    </dgm:pt>
    <dgm:pt modelId="{F67E1AD8-2843-4209-9054-26DFCE26C10D}" type="pres">
      <dgm:prSet presAssocID="{7EA86C83-9A68-43D0-A9E8-8F27AE2F8FF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erebro"/>
        </a:ext>
      </dgm:extLst>
    </dgm:pt>
    <dgm:pt modelId="{F9176C49-E8E2-40E5-ABC5-B3176BA36FEB}" type="pres">
      <dgm:prSet presAssocID="{7EA86C83-9A68-43D0-A9E8-8F27AE2F8FF2}" presName="spaceRect" presStyleCnt="0"/>
      <dgm:spPr/>
    </dgm:pt>
    <dgm:pt modelId="{DB93D913-509A-4AE0-8F26-B4DA97BFDBE1}" type="pres">
      <dgm:prSet presAssocID="{7EA86C83-9A68-43D0-A9E8-8F27AE2F8FF2}" presName="textRect" presStyleLbl="revTx" presStyleIdx="0" presStyleCnt="6" custScaleX="108181">
        <dgm:presLayoutVars>
          <dgm:chMax val="1"/>
          <dgm:chPref val="1"/>
        </dgm:presLayoutVars>
      </dgm:prSet>
      <dgm:spPr/>
    </dgm:pt>
    <dgm:pt modelId="{5CD7CA5E-F138-4601-9D7B-1700ADB3076A}" type="pres">
      <dgm:prSet presAssocID="{C62D2C6B-A666-4F17-A64A-43AF869D6F60}" presName="sibTrans" presStyleLbl="sibTrans2D1" presStyleIdx="0" presStyleCnt="0"/>
      <dgm:spPr/>
    </dgm:pt>
    <dgm:pt modelId="{8B954211-6A12-42E3-83F1-41AF0DCDBA9F}" type="pres">
      <dgm:prSet presAssocID="{298399C8-DFA4-44CE-80BA-AF4981588BA2}" presName="compNode" presStyleCnt="0"/>
      <dgm:spPr/>
    </dgm:pt>
    <dgm:pt modelId="{FE3E266C-4FF7-48A6-8426-A68A89032924}" type="pres">
      <dgm:prSet presAssocID="{298399C8-DFA4-44CE-80BA-AF4981588BA2}" presName="iconBgRect" presStyleLbl="bgShp" presStyleIdx="1" presStyleCnt="6"/>
      <dgm:spPr/>
    </dgm:pt>
    <dgm:pt modelId="{862ED32B-D1FA-44EA-8968-CAEE627089A7}" type="pres">
      <dgm:prSet presAssocID="{298399C8-DFA4-44CE-80BA-AF4981588BA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sconectado"/>
        </a:ext>
      </dgm:extLst>
    </dgm:pt>
    <dgm:pt modelId="{41D3EB04-568F-4E74-AF2B-7F09556E53FB}" type="pres">
      <dgm:prSet presAssocID="{298399C8-DFA4-44CE-80BA-AF4981588BA2}" presName="spaceRect" presStyleCnt="0"/>
      <dgm:spPr/>
    </dgm:pt>
    <dgm:pt modelId="{273756DA-8A05-4DD8-99B8-F85E94DBF207}" type="pres">
      <dgm:prSet presAssocID="{298399C8-DFA4-44CE-80BA-AF4981588BA2}" presName="textRect" presStyleLbl="revTx" presStyleIdx="1" presStyleCnt="6">
        <dgm:presLayoutVars>
          <dgm:chMax val="1"/>
          <dgm:chPref val="1"/>
        </dgm:presLayoutVars>
      </dgm:prSet>
      <dgm:spPr/>
    </dgm:pt>
    <dgm:pt modelId="{D9F58D95-774B-4809-B21D-3128CF4BBC61}" type="pres">
      <dgm:prSet presAssocID="{DA2C0F47-DEC0-4B41-BD6D-CCDC1ABF227A}" presName="sibTrans" presStyleLbl="sibTrans2D1" presStyleIdx="0" presStyleCnt="0"/>
      <dgm:spPr/>
    </dgm:pt>
    <dgm:pt modelId="{017B8955-FF88-46E6-A45D-42299032E317}" type="pres">
      <dgm:prSet presAssocID="{F20D407F-10BA-42CD-B99C-6A4C29872700}" presName="compNode" presStyleCnt="0"/>
      <dgm:spPr/>
    </dgm:pt>
    <dgm:pt modelId="{C77689BA-363E-4759-B948-C05CAA92CFDE}" type="pres">
      <dgm:prSet presAssocID="{F20D407F-10BA-42CD-B99C-6A4C29872700}" presName="iconBgRect" presStyleLbl="bgShp" presStyleIdx="2" presStyleCnt="6"/>
      <dgm:spPr/>
    </dgm:pt>
    <dgm:pt modelId="{82D05960-17ED-4E9D-A619-CF94FB5882B9}" type="pres">
      <dgm:prSet presAssocID="{F20D407F-10BA-42CD-B99C-6A4C2987270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ientífico"/>
        </a:ext>
      </dgm:extLst>
    </dgm:pt>
    <dgm:pt modelId="{7AD1EE99-B70B-4F07-AED6-CD193925B5DF}" type="pres">
      <dgm:prSet presAssocID="{F20D407F-10BA-42CD-B99C-6A4C29872700}" presName="spaceRect" presStyleCnt="0"/>
      <dgm:spPr/>
    </dgm:pt>
    <dgm:pt modelId="{B5EC5380-5E82-4F5E-B0D0-9F08DCE2D77D}" type="pres">
      <dgm:prSet presAssocID="{F20D407F-10BA-42CD-B99C-6A4C29872700}" presName="textRect" presStyleLbl="revTx" presStyleIdx="2" presStyleCnt="6">
        <dgm:presLayoutVars>
          <dgm:chMax val="1"/>
          <dgm:chPref val="1"/>
        </dgm:presLayoutVars>
      </dgm:prSet>
      <dgm:spPr/>
    </dgm:pt>
    <dgm:pt modelId="{01CB57FD-CDA3-4362-924A-F4181542A806}" type="pres">
      <dgm:prSet presAssocID="{7EBED6DA-C13D-442F-A83A-C68AB66AAD85}" presName="sibTrans" presStyleLbl="sibTrans2D1" presStyleIdx="0" presStyleCnt="0"/>
      <dgm:spPr/>
    </dgm:pt>
    <dgm:pt modelId="{EE5B22AC-63B0-40C2-B372-BF2A8DBAAC0A}" type="pres">
      <dgm:prSet presAssocID="{97A1427F-A436-42FD-945E-389EBD6C5B2C}" presName="compNode" presStyleCnt="0"/>
      <dgm:spPr/>
    </dgm:pt>
    <dgm:pt modelId="{8C2CC335-6E08-4302-8880-F9027E3D33AA}" type="pres">
      <dgm:prSet presAssocID="{97A1427F-A436-42FD-945E-389EBD6C5B2C}" presName="iconBgRect" presStyleLbl="bgShp" presStyleIdx="3" presStyleCnt="6"/>
      <dgm:spPr/>
    </dgm:pt>
    <dgm:pt modelId="{D327A792-1BCD-40AD-BC01-715965E574FC}" type="pres">
      <dgm:prSet presAssocID="{97A1427F-A436-42FD-945E-389EBD6C5B2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nger Print"/>
        </a:ext>
      </dgm:extLst>
    </dgm:pt>
    <dgm:pt modelId="{8E85F041-4E55-44F9-AA7A-537801456A00}" type="pres">
      <dgm:prSet presAssocID="{97A1427F-A436-42FD-945E-389EBD6C5B2C}" presName="spaceRect" presStyleCnt="0"/>
      <dgm:spPr/>
    </dgm:pt>
    <dgm:pt modelId="{B0A22232-5AC0-4E45-A624-2F2A81A1D43A}" type="pres">
      <dgm:prSet presAssocID="{97A1427F-A436-42FD-945E-389EBD6C5B2C}" presName="textRect" presStyleLbl="revTx" presStyleIdx="3" presStyleCnt="6" custScaleX="110634">
        <dgm:presLayoutVars>
          <dgm:chMax val="1"/>
          <dgm:chPref val="1"/>
        </dgm:presLayoutVars>
      </dgm:prSet>
      <dgm:spPr/>
    </dgm:pt>
    <dgm:pt modelId="{A7E7DD25-14C7-46F1-B72D-2565F09015BD}" type="pres">
      <dgm:prSet presAssocID="{333062E4-EF1C-4425-80A0-D14C9C81F20D}" presName="sibTrans" presStyleLbl="sibTrans2D1" presStyleIdx="0" presStyleCnt="0"/>
      <dgm:spPr/>
    </dgm:pt>
    <dgm:pt modelId="{C1EEF400-AA0F-45C8-A035-9C4C12F80D43}" type="pres">
      <dgm:prSet presAssocID="{CB44B5E5-FFC4-4CE7-A843-752065B4E582}" presName="compNode" presStyleCnt="0"/>
      <dgm:spPr/>
    </dgm:pt>
    <dgm:pt modelId="{10136DAE-C2B1-412B-9BB4-5940D9C18A85}" type="pres">
      <dgm:prSet presAssocID="{CB44B5E5-FFC4-4CE7-A843-752065B4E582}" presName="iconBgRect" presStyleLbl="bgShp" presStyleIdx="4" presStyleCnt="6"/>
      <dgm:spPr/>
    </dgm:pt>
    <dgm:pt modelId="{03FBB9BB-AF44-4D48-AB42-54E5EE75799A}" type="pres">
      <dgm:prSet presAssocID="{CB44B5E5-FFC4-4CE7-A843-752065B4E58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5577D3F3-F44A-40A9-B119-30EF35FD5002}" type="pres">
      <dgm:prSet presAssocID="{CB44B5E5-FFC4-4CE7-A843-752065B4E582}" presName="spaceRect" presStyleCnt="0"/>
      <dgm:spPr/>
    </dgm:pt>
    <dgm:pt modelId="{37B595B4-070F-468E-B91D-D83C4D3528AD}" type="pres">
      <dgm:prSet presAssocID="{CB44B5E5-FFC4-4CE7-A843-752065B4E582}" presName="textRect" presStyleLbl="revTx" presStyleIdx="4" presStyleCnt="6">
        <dgm:presLayoutVars>
          <dgm:chMax val="1"/>
          <dgm:chPref val="1"/>
        </dgm:presLayoutVars>
      </dgm:prSet>
      <dgm:spPr/>
    </dgm:pt>
    <dgm:pt modelId="{A4E61193-15AF-4CBB-A51C-0703A3895AD9}" type="pres">
      <dgm:prSet presAssocID="{6F33ED75-3496-47EF-842A-7E93B07464C7}" presName="sibTrans" presStyleLbl="sibTrans2D1" presStyleIdx="0" presStyleCnt="0"/>
      <dgm:spPr/>
    </dgm:pt>
    <dgm:pt modelId="{3F70B084-A045-4949-B9A5-653DD94928F5}" type="pres">
      <dgm:prSet presAssocID="{A65BF588-FBBD-44BD-AF5C-DBED681C1147}" presName="compNode" presStyleCnt="0"/>
      <dgm:spPr/>
    </dgm:pt>
    <dgm:pt modelId="{7F6F8074-7D84-440E-96B2-3C317A6EC0FC}" type="pres">
      <dgm:prSet presAssocID="{A65BF588-FBBD-44BD-AF5C-DBED681C1147}" presName="iconBgRect" presStyleLbl="bgShp" presStyleIdx="5" presStyleCnt="6"/>
      <dgm:spPr/>
    </dgm:pt>
    <dgm:pt modelId="{124C42E6-99FD-4A37-8080-E2ACC2237AB6}" type="pres">
      <dgm:prSet presAssocID="{A65BF588-FBBD-44BD-AF5C-DBED681C11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icroscopio"/>
        </a:ext>
      </dgm:extLst>
    </dgm:pt>
    <dgm:pt modelId="{8E1F6501-2C2F-4F9B-8B18-E21FA9F18015}" type="pres">
      <dgm:prSet presAssocID="{A65BF588-FBBD-44BD-AF5C-DBED681C1147}" presName="spaceRect" presStyleCnt="0"/>
      <dgm:spPr/>
    </dgm:pt>
    <dgm:pt modelId="{DD6ED4BC-14B9-4907-AD60-5231E11AE5D2}" type="pres">
      <dgm:prSet presAssocID="{A65BF588-FBBD-44BD-AF5C-DBED681C1147}" presName="textRect" presStyleLbl="revTx" presStyleIdx="5" presStyleCnt="6">
        <dgm:presLayoutVars>
          <dgm:chMax val="1"/>
          <dgm:chPref val="1"/>
        </dgm:presLayoutVars>
      </dgm:prSet>
      <dgm:spPr/>
    </dgm:pt>
  </dgm:ptLst>
  <dgm:cxnLst>
    <dgm:cxn modelId="{6907B502-1776-471A-810C-2F19C2483566}" type="presOf" srcId="{CB44B5E5-FFC4-4CE7-A843-752065B4E582}" destId="{37B595B4-070F-468E-B91D-D83C4D3528AD}" srcOrd="0" destOrd="0" presId="urn:microsoft.com/office/officeart/2018/2/layout/IconCircleList"/>
    <dgm:cxn modelId="{70B9E709-A6C6-49CD-A65F-DAD2C1C7E919}" type="presOf" srcId="{F20D407F-10BA-42CD-B99C-6A4C29872700}" destId="{B5EC5380-5E82-4F5E-B0D0-9F08DCE2D77D}" srcOrd="0" destOrd="0" presId="urn:microsoft.com/office/officeart/2018/2/layout/IconCircleList"/>
    <dgm:cxn modelId="{9DDD1531-B11C-40DD-88F4-6FDCE432E5AE}" srcId="{DA6F67C2-0679-4DC5-8EC1-037C35883ABD}" destId="{7EA86C83-9A68-43D0-A9E8-8F27AE2F8FF2}" srcOrd="0" destOrd="0" parTransId="{58496977-FA70-4782-8A9E-CFD2B7073B5C}" sibTransId="{C62D2C6B-A666-4F17-A64A-43AF869D6F60}"/>
    <dgm:cxn modelId="{B7BE453E-5741-4BB1-A6F2-3A80E612DA8F}" srcId="{DA6F67C2-0679-4DC5-8EC1-037C35883ABD}" destId="{A65BF588-FBBD-44BD-AF5C-DBED681C1147}" srcOrd="5" destOrd="0" parTransId="{E1264DF1-DF32-412F-B876-821F3A9060EF}" sibTransId="{3A32EE91-85F9-4E09-8A8A-2397B6B23DA0}"/>
    <dgm:cxn modelId="{14A43064-03A0-4710-AE1E-2DBE54AF1BFD}" type="presOf" srcId="{97A1427F-A436-42FD-945E-389EBD6C5B2C}" destId="{B0A22232-5AC0-4E45-A624-2F2A81A1D43A}" srcOrd="0" destOrd="0" presId="urn:microsoft.com/office/officeart/2018/2/layout/IconCircleList"/>
    <dgm:cxn modelId="{318FB66D-3A69-44E2-888E-2C5E68A74625}" srcId="{DA6F67C2-0679-4DC5-8EC1-037C35883ABD}" destId="{298399C8-DFA4-44CE-80BA-AF4981588BA2}" srcOrd="1" destOrd="0" parTransId="{194FFCE3-9212-4393-AF73-CFAFE4C5FBD8}" sibTransId="{DA2C0F47-DEC0-4B41-BD6D-CCDC1ABF227A}"/>
    <dgm:cxn modelId="{0A3CB26E-F4D3-4CAE-9D2F-4F99B01B32C6}" type="presOf" srcId="{333062E4-EF1C-4425-80A0-D14C9C81F20D}" destId="{A7E7DD25-14C7-46F1-B72D-2565F09015BD}" srcOrd="0" destOrd="0" presId="urn:microsoft.com/office/officeart/2018/2/layout/IconCircleList"/>
    <dgm:cxn modelId="{EA98B351-56D0-4872-9F28-A8AB8FD53EA2}" srcId="{DA6F67C2-0679-4DC5-8EC1-037C35883ABD}" destId="{97A1427F-A436-42FD-945E-389EBD6C5B2C}" srcOrd="3" destOrd="0" parTransId="{3484C57E-A6BE-45E7-9C1A-C5CA40B77573}" sibTransId="{333062E4-EF1C-4425-80A0-D14C9C81F20D}"/>
    <dgm:cxn modelId="{9794DD59-DE0E-4466-AD72-649F4E1C86AA}" type="presOf" srcId="{7EA86C83-9A68-43D0-A9E8-8F27AE2F8FF2}" destId="{DB93D913-509A-4AE0-8F26-B4DA97BFDBE1}" srcOrd="0" destOrd="0" presId="urn:microsoft.com/office/officeart/2018/2/layout/IconCircleList"/>
    <dgm:cxn modelId="{9344F97D-7242-4C3B-980D-F59D493FB9F6}" type="presOf" srcId="{DA2C0F47-DEC0-4B41-BD6D-CCDC1ABF227A}" destId="{D9F58D95-774B-4809-B21D-3128CF4BBC61}" srcOrd="0" destOrd="0" presId="urn:microsoft.com/office/officeart/2018/2/layout/IconCircleList"/>
    <dgm:cxn modelId="{453B5D8C-1325-414A-A8F7-66926A479498}" srcId="{DA6F67C2-0679-4DC5-8EC1-037C35883ABD}" destId="{CB44B5E5-FFC4-4CE7-A843-752065B4E582}" srcOrd="4" destOrd="0" parTransId="{DAB360AE-4B6D-4DDB-8AB0-573B55B41115}" sibTransId="{6F33ED75-3496-47EF-842A-7E93B07464C7}"/>
    <dgm:cxn modelId="{D3EC088D-5255-433C-9684-B312B09C5F86}" type="presOf" srcId="{7EBED6DA-C13D-442F-A83A-C68AB66AAD85}" destId="{01CB57FD-CDA3-4362-924A-F4181542A806}" srcOrd="0" destOrd="0" presId="urn:microsoft.com/office/officeart/2018/2/layout/IconCircleList"/>
    <dgm:cxn modelId="{6DACC993-7BF1-4D39-BD1E-1E62E66C75D3}" type="presOf" srcId="{6F33ED75-3496-47EF-842A-7E93B07464C7}" destId="{A4E61193-15AF-4CBB-A51C-0703A3895AD9}" srcOrd="0" destOrd="0" presId="urn:microsoft.com/office/officeart/2018/2/layout/IconCircleList"/>
    <dgm:cxn modelId="{577B1C9E-1CA2-4157-8B35-7F978288F0A5}" type="presOf" srcId="{DA6F67C2-0679-4DC5-8EC1-037C35883ABD}" destId="{4A5BA2F5-4F91-4E9F-8E3D-518E522AB727}" srcOrd="0" destOrd="0" presId="urn:microsoft.com/office/officeart/2018/2/layout/IconCircleList"/>
    <dgm:cxn modelId="{54D9EFC0-E01D-4192-A82A-3B8B783B8710}" type="presOf" srcId="{A65BF588-FBBD-44BD-AF5C-DBED681C1147}" destId="{DD6ED4BC-14B9-4907-AD60-5231E11AE5D2}" srcOrd="0" destOrd="0" presId="urn:microsoft.com/office/officeart/2018/2/layout/IconCircleList"/>
    <dgm:cxn modelId="{2079CDC3-B5B8-4E90-8956-513210DEB29C}" type="presOf" srcId="{298399C8-DFA4-44CE-80BA-AF4981588BA2}" destId="{273756DA-8A05-4DD8-99B8-F85E94DBF207}" srcOrd="0" destOrd="0" presId="urn:microsoft.com/office/officeart/2018/2/layout/IconCircleList"/>
    <dgm:cxn modelId="{129A20D8-C6C7-4A98-B0E3-D57CDE2A16C1}" srcId="{DA6F67C2-0679-4DC5-8EC1-037C35883ABD}" destId="{F20D407F-10BA-42CD-B99C-6A4C29872700}" srcOrd="2" destOrd="0" parTransId="{6A150E35-DA33-4FF7-BF90-65A69B218ACB}" sibTransId="{7EBED6DA-C13D-442F-A83A-C68AB66AAD85}"/>
    <dgm:cxn modelId="{EEBA29FE-ECDB-4043-8926-BCBACAEE461B}" type="presOf" srcId="{C62D2C6B-A666-4F17-A64A-43AF869D6F60}" destId="{5CD7CA5E-F138-4601-9D7B-1700ADB3076A}" srcOrd="0" destOrd="0" presId="urn:microsoft.com/office/officeart/2018/2/layout/IconCircleList"/>
    <dgm:cxn modelId="{79273F7B-0686-4BD0-BE77-E899BA30497F}" type="presParOf" srcId="{4A5BA2F5-4F91-4E9F-8E3D-518E522AB727}" destId="{71B27AB7-3C76-4833-AD0C-9D0CBDADB008}" srcOrd="0" destOrd="0" presId="urn:microsoft.com/office/officeart/2018/2/layout/IconCircleList"/>
    <dgm:cxn modelId="{992DF177-1773-4EC6-87FE-8DD5ABE9A604}" type="presParOf" srcId="{71B27AB7-3C76-4833-AD0C-9D0CBDADB008}" destId="{5FD2EA6F-AF65-45C1-9CCD-235C67BF76D0}" srcOrd="0" destOrd="0" presId="urn:microsoft.com/office/officeart/2018/2/layout/IconCircleList"/>
    <dgm:cxn modelId="{5DBB40DA-2949-4A0E-8E37-3E72D4FA6657}" type="presParOf" srcId="{5FD2EA6F-AF65-45C1-9CCD-235C67BF76D0}" destId="{A56B32EB-BAD7-4159-AC78-571427C466D8}" srcOrd="0" destOrd="0" presId="urn:microsoft.com/office/officeart/2018/2/layout/IconCircleList"/>
    <dgm:cxn modelId="{ECA98136-867A-48E2-A403-6568F19930E9}" type="presParOf" srcId="{5FD2EA6F-AF65-45C1-9CCD-235C67BF76D0}" destId="{F67E1AD8-2843-4209-9054-26DFCE26C10D}" srcOrd="1" destOrd="0" presId="urn:microsoft.com/office/officeart/2018/2/layout/IconCircleList"/>
    <dgm:cxn modelId="{95D2DB02-3785-486C-BA0D-413D35412424}" type="presParOf" srcId="{5FD2EA6F-AF65-45C1-9CCD-235C67BF76D0}" destId="{F9176C49-E8E2-40E5-ABC5-B3176BA36FEB}" srcOrd="2" destOrd="0" presId="urn:microsoft.com/office/officeart/2018/2/layout/IconCircleList"/>
    <dgm:cxn modelId="{802CD39F-766A-4D2D-8184-DBD55E00978A}" type="presParOf" srcId="{5FD2EA6F-AF65-45C1-9CCD-235C67BF76D0}" destId="{DB93D913-509A-4AE0-8F26-B4DA97BFDBE1}" srcOrd="3" destOrd="0" presId="urn:microsoft.com/office/officeart/2018/2/layout/IconCircleList"/>
    <dgm:cxn modelId="{14D1B70F-18B3-4373-8CE3-D8EAFBE97BE3}" type="presParOf" srcId="{71B27AB7-3C76-4833-AD0C-9D0CBDADB008}" destId="{5CD7CA5E-F138-4601-9D7B-1700ADB3076A}" srcOrd="1" destOrd="0" presId="urn:microsoft.com/office/officeart/2018/2/layout/IconCircleList"/>
    <dgm:cxn modelId="{EA390F5F-B305-47EA-859D-B39E661DB908}" type="presParOf" srcId="{71B27AB7-3C76-4833-AD0C-9D0CBDADB008}" destId="{8B954211-6A12-42E3-83F1-41AF0DCDBA9F}" srcOrd="2" destOrd="0" presId="urn:microsoft.com/office/officeart/2018/2/layout/IconCircleList"/>
    <dgm:cxn modelId="{19FDAF5A-2E4D-4F7F-9D88-0B6C4C0E25B4}" type="presParOf" srcId="{8B954211-6A12-42E3-83F1-41AF0DCDBA9F}" destId="{FE3E266C-4FF7-48A6-8426-A68A89032924}" srcOrd="0" destOrd="0" presId="urn:microsoft.com/office/officeart/2018/2/layout/IconCircleList"/>
    <dgm:cxn modelId="{2DDAE445-A123-4354-AEC5-D74DE7D9A081}" type="presParOf" srcId="{8B954211-6A12-42E3-83F1-41AF0DCDBA9F}" destId="{862ED32B-D1FA-44EA-8968-CAEE627089A7}" srcOrd="1" destOrd="0" presId="urn:microsoft.com/office/officeart/2018/2/layout/IconCircleList"/>
    <dgm:cxn modelId="{92CD83C6-9D79-48AB-BB48-390643E9D9D8}" type="presParOf" srcId="{8B954211-6A12-42E3-83F1-41AF0DCDBA9F}" destId="{41D3EB04-568F-4E74-AF2B-7F09556E53FB}" srcOrd="2" destOrd="0" presId="urn:microsoft.com/office/officeart/2018/2/layout/IconCircleList"/>
    <dgm:cxn modelId="{B9459B8D-63CD-427F-B2BA-C9B2EF1A4517}" type="presParOf" srcId="{8B954211-6A12-42E3-83F1-41AF0DCDBA9F}" destId="{273756DA-8A05-4DD8-99B8-F85E94DBF207}" srcOrd="3" destOrd="0" presId="urn:microsoft.com/office/officeart/2018/2/layout/IconCircleList"/>
    <dgm:cxn modelId="{047F8C74-7D13-48DA-8B6F-46D84588BE0C}" type="presParOf" srcId="{71B27AB7-3C76-4833-AD0C-9D0CBDADB008}" destId="{D9F58D95-774B-4809-B21D-3128CF4BBC61}" srcOrd="3" destOrd="0" presId="urn:microsoft.com/office/officeart/2018/2/layout/IconCircleList"/>
    <dgm:cxn modelId="{C072F040-821D-4BDC-8803-31DDA36437A5}" type="presParOf" srcId="{71B27AB7-3C76-4833-AD0C-9D0CBDADB008}" destId="{017B8955-FF88-46E6-A45D-42299032E317}" srcOrd="4" destOrd="0" presId="urn:microsoft.com/office/officeart/2018/2/layout/IconCircleList"/>
    <dgm:cxn modelId="{D6811B9C-65BD-425B-A3AA-1E37BF21D757}" type="presParOf" srcId="{017B8955-FF88-46E6-A45D-42299032E317}" destId="{C77689BA-363E-4759-B948-C05CAA92CFDE}" srcOrd="0" destOrd="0" presId="urn:microsoft.com/office/officeart/2018/2/layout/IconCircleList"/>
    <dgm:cxn modelId="{6B88F25F-0744-4484-9F0C-5FF5A0563367}" type="presParOf" srcId="{017B8955-FF88-46E6-A45D-42299032E317}" destId="{82D05960-17ED-4E9D-A619-CF94FB5882B9}" srcOrd="1" destOrd="0" presId="urn:microsoft.com/office/officeart/2018/2/layout/IconCircleList"/>
    <dgm:cxn modelId="{C87DCBD2-93B1-427B-AB77-564FB2D82DE7}" type="presParOf" srcId="{017B8955-FF88-46E6-A45D-42299032E317}" destId="{7AD1EE99-B70B-4F07-AED6-CD193925B5DF}" srcOrd="2" destOrd="0" presId="urn:microsoft.com/office/officeart/2018/2/layout/IconCircleList"/>
    <dgm:cxn modelId="{44AA88AB-7BD5-4FDC-B1DF-7CEA7BCF2D1C}" type="presParOf" srcId="{017B8955-FF88-46E6-A45D-42299032E317}" destId="{B5EC5380-5E82-4F5E-B0D0-9F08DCE2D77D}" srcOrd="3" destOrd="0" presId="urn:microsoft.com/office/officeart/2018/2/layout/IconCircleList"/>
    <dgm:cxn modelId="{A500270A-0697-4E47-9236-32CF965AA43C}" type="presParOf" srcId="{71B27AB7-3C76-4833-AD0C-9D0CBDADB008}" destId="{01CB57FD-CDA3-4362-924A-F4181542A806}" srcOrd="5" destOrd="0" presId="urn:microsoft.com/office/officeart/2018/2/layout/IconCircleList"/>
    <dgm:cxn modelId="{7FB6FF6E-DC91-4A7A-BA3C-E026921B1331}" type="presParOf" srcId="{71B27AB7-3C76-4833-AD0C-9D0CBDADB008}" destId="{EE5B22AC-63B0-40C2-B372-BF2A8DBAAC0A}" srcOrd="6" destOrd="0" presId="urn:microsoft.com/office/officeart/2018/2/layout/IconCircleList"/>
    <dgm:cxn modelId="{E69493B6-8AA1-4B6F-8844-95960839B26B}" type="presParOf" srcId="{EE5B22AC-63B0-40C2-B372-BF2A8DBAAC0A}" destId="{8C2CC335-6E08-4302-8880-F9027E3D33AA}" srcOrd="0" destOrd="0" presId="urn:microsoft.com/office/officeart/2018/2/layout/IconCircleList"/>
    <dgm:cxn modelId="{F4C1329E-0979-4F4A-864A-782BFCC5FC65}" type="presParOf" srcId="{EE5B22AC-63B0-40C2-B372-BF2A8DBAAC0A}" destId="{D327A792-1BCD-40AD-BC01-715965E574FC}" srcOrd="1" destOrd="0" presId="urn:microsoft.com/office/officeart/2018/2/layout/IconCircleList"/>
    <dgm:cxn modelId="{8ACC5598-D3DA-4065-9567-AC81204DA820}" type="presParOf" srcId="{EE5B22AC-63B0-40C2-B372-BF2A8DBAAC0A}" destId="{8E85F041-4E55-44F9-AA7A-537801456A00}" srcOrd="2" destOrd="0" presId="urn:microsoft.com/office/officeart/2018/2/layout/IconCircleList"/>
    <dgm:cxn modelId="{1CBBA1EA-C159-45E6-AF88-3722EDA07F13}" type="presParOf" srcId="{EE5B22AC-63B0-40C2-B372-BF2A8DBAAC0A}" destId="{B0A22232-5AC0-4E45-A624-2F2A81A1D43A}" srcOrd="3" destOrd="0" presId="urn:microsoft.com/office/officeart/2018/2/layout/IconCircleList"/>
    <dgm:cxn modelId="{5CE68DCE-6554-45FF-8DF5-C4760B5EDB2C}" type="presParOf" srcId="{71B27AB7-3C76-4833-AD0C-9D0CBDADB008}" destId="{A7E7DD25-14C7-46F1-B72D-2565F09015BD}" srcOrd="7" destOrd="0" presId="urn:microsoft.com/office/officeart/2018/2/layout/IconCircleList"/>
    <dgm:cxn modelId="{EFB91502-2344-4975-BBA7-A955AD421A3E}" type="presParOf" srcId="{71B27AB7-3C76-4833-AD0C-9D0CBDADB008}" destId="{C1EEF400-AA0F-45C8-A035-9C4C12F80D43}" srcOrd="8" destOrd="0" presId="urn:microsoft.com/office/officeart/2018/2/layout/IconCircleList"/>
    <dgm:cxn modelId="{831B9A51-194F-428B-860C-DF7EBD1BD472}" type="presParOf" srcId="{C1EEF400-AA0F-45C8-A035-9C4C12F80D43}" destId="{10136DAE-C2B1-412B-9BB4-5940D9C18A85}" srcOrd="0" destOrd="0" presId="urn:microsoft.com/office/officeart/2018/2/layout/IconCircleList"/>
    <dgm:cxn modelId="{4B3F4F62-6072-468D-A63D-E7A0943FFFCF}" type="presParOf" srcId="{C1EEF400-AA0F-45C8-A035-9C4C12F80D43}" destId="{03FBB9BB-AF44-4D48-AB42-54E5EE75799A}" srcOrd="1" destOrd="0" presId="urn:microsoft.com/office/officeart/2018/2/layout/IconCircleList"/>
    <dgm:cxn modelId="{86F4ABF2-2721-4123-A124-79E053D10393}" type="presParOf" srcId="{C1EEF400-AA0F-45C8-A035-9C4C12F80D43}" destId="{5577D3F3-F44A-40A9-B119-30EF35FD5002}" srcOrd="2" destOrd="0" presId="urn:microsoft.com/office/officeart/2018/2/layout/IconCircleList"/>
    <dgm:cxn modelId="{835D1D77-8E1C-4EC0-99EA-B0505781327B}" type="presParOf" srcId="{C1EEF400-AA0F-45C8-A035-9C4C12F80D43}" destId="{37B595B4-070F-468E-B91D-D83C4D3528AD}" srcOrd="3" destOrd="0" presId="urn:microsoft.com/office/officeart/2018/2/layout/IconCircleList"/>
    <dgm:cxn modelId="{21AAB022-10AC-4054-9FFF-47AC5914DB32}" type="presParOf" srcId="{71B27AB7-3C76-4833-AD0C-9D0CBDADB008}" destId="{A4E61193-15AF-4CBB-A51C-0703A3895AD9}" srcOrd="9" destOrd="0" presId="urn:microsoft.com/office/officeart/2018/2/layout/IconCircleList"/>
    <dgm:cxn modelId="{F40CC5E8-E37E-4E8A-805E-4BFAF7145C70}" type="presParOf" srcId="{71B27AB7-3C76-4833-AD0C-9D0CBDADB008}" destId="{3F70B084-A045-4949-B9A5-653DD94928F5}" srcOrd="10" destOrd="0" presId="urn:microsoft.com/office/officeart/2018/2/layout/IconCircleList"/>
    <dgm:cxn modelId="{5F9EF225-1F97-4332-BA90-FFAE2C23054B}" type="presParOf" srcId="{3F70B084-A045-4949-B9A5-653DD94928F5}" destId="{7F6F8074-7D84-440E-96B2-3C317A6EC0FC}" srcOrd="0" destOrd="0" presId="urn:microsoft.com/office/officeart/2018/2/layout/IconCircleList"/>
    <dgm:cxn modelId="{8F315D57-C0FB-42A2-A9FD-29AADBEC0D05}" type="presParOf" srcId="{3F70B084-A045-4949-B9A5-653DD94928F5}" destId="{124C42E6-99FD-4A37-8080-E2ACC2237AB6}" srcOrd="1" destOrd="0" presId="urn:microsoft.com/office/officeart/2018/2/layout/IconCircleList"/>
    <dgm:cxn modelId="{2AADACC7-5AF7-45B5-AE49-ADC81AAA4E1F}" type="presParOf" srcId="{3F70B084-A045-4949-B9A5-653DD94928F5}" destId="{8E1F6501-2C2F-4F9B-8B18-E21FA9F18015}" srcOrd="2" destOrd="0" presId="urn:microsoft.com/office/officeart/2018/2/layout/IconCircleList"/>
    <dgm:cxn modelId="{5A9D63A8-B162-4679-8EB0-73DFD9CCA246}" type="presParOf" srcId="{3F70B084-A045-4949-B9A5-653DD94928F5}" destId="{DD6ED4BC-14B9-4907-AD60-5231E11AE5D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B738CBC-1B52-4848-88F8-3312AB726DF5}" type="doc">
      <dgm:prSet loTypeId="urn:microsoft.com/office/officeart/2005/8/layout/hierarchy1" loCatId="hierarchy" qsTypeId="urn:microsoft.com/office/officeart/2005/8/quickstyle/simple1" qsCatId="simple" csTypeId="urn:microsoft.com/office/officeart/2005/8/colors/colorful1" csCatId="colorful" phldr="1"/>
      <dgm:spPr/>
      <dgm:t>
        <a:bodyPr/>
        <a:lstStyle/>
        <a:p>
          <a:endParaRPr lang="en-US"/>
        </a:p>
      </dgm:t>
    </dgm:pt>
    <dgm:pt modelId="{5452D8CE-B059-42B9-8BFF-3FCF05D6D4E3}">
      <dgm:prSet custT="1"/>
      <dgm:spPr/>
      <dgm:t>
        <a:bodyPr/>
        <a:lstStyle/>
        <a:p>
          <a:r>
            <a:rPr lang="es-ES" sz="2400" dirty="0" err="1"/>
            <a:t>The</a:t>
          </a:r>
          <a:r>
            <a:rPr lang="es-ES" sz="2400" dirty="0"/>
            <a:t> Kalman </a:t>
          </a:r>
          <a:r>
            <a:rPr lang="es-ES" sz="2400" dirty="0" err="1"/>
            <a:t>filter</a:t>
          </a:r>
          <a:r>
            <a:rPr lang="es-ES" sz="2400" dirty="0"/>
            <a:t> </a:t>
          </a:r>
          <a:r>
            <a:rPr lang="es-ES" sz="2400" dirty="0" err="1"/>
            <a:t>is</a:t>
          </a:r>
          <a:r>
            <a:rPr lang="es-ES" sz="2400" dirty="0"/>
            <a:t> </a:t>
          </a:r>
          <a:r>
            <a:rPr lang="es-ES" sz="2400" dirty="0" err="1"/>
            <a:t>great</a:t>
          </a:r>
          <a:r>
            <a:rPr lang="es-ES" sz="2400" dirty="0"/>
            <a:t> </a:t>
          </a:r>
          <a:r>
            <a:rPr lang="es-ES" sz="2400" dirty="0" err="1"/>
            <a:t>if</a:t>
          </a:r>
          <a:r>
            <a:rPr lang="es-ES" sz="2400" dirty="0"/>
            <a:t> no </a:t>
          </a:r>
          <a:r>
            <a:rPr lang="es-ES" sz="2400" dirty="0" err="1"/>
            <a:t>abrupt</a:t>
          </a:r>
          <a:r>
            <a:rPr lang="es-ES" sz="2400" dirty="0"/>
            <a:t> </a:t>
          </a:r>
          <a:r>
            <a:rPr lang="es-ES" sz="2400" dirty="0" err="1"/>
            <a:t>changes</a:t>
          </a:r>
          <a:r>
            <a:rPr lang="es-ES" sz="2400" dirty="0"/>
            <a:t>.</a:t>
          </a:r>
          <a:endParaRPr lang="en-US" sz="2400" dirty="0"/>
        </a:p>
      </dgm:t>
    </dgm:pt>
    <dgm:pt modelId="{31681AEA-B76B-4F50-A5E3-095CCCCA7CBA}" type="parTrans" cxnId="{4F0CCE9E-D4AB-4BE2-8189-50D182E58A38}">
      <dgm:prSet/>
      <dgm:spPr/>
      <dgm:t>
        <a:bodyPr/>
        <a:lstStyle/>
        <a:p>
          <a:endParaRPr lang="en-US"/>
        </a:p>
      </dgm:t>
    </dgm:pt>
    <dgm:pt modelId="{EF2557E9-012F-421D-BD02-84C920C86521}" type="sibTrans" cxnId="{4F0CCE9E-D4AB-4BE2-8189-50D182E58A38}">
      <dgm:prSet/>
      <dgm:spPr/>
      <dgm:t>
        <a:bodyPr/>
        <a:lstStyle/>
        <a:p>
          <a:endParaRPr lang="en-US"/>
        </a:p>
      </dgm:t>
    </dgm:pt>
    <dgm:pt modelId="{645384EB-71C8-4D57-9316-7F2E42FD4B9A}">
      <dgm:prSet custT="1"/>
      <dgm:spPr/>
      <dgm:t>
        <a:bodyPr/>
        <a:lstStyle/>
        <a:p>
          <a:r>
            <a:rPr lang="es-ES" sz="2400" dirty="0" err="1"/>
            <a:t>If</a:t>
          </a:r>
          <a:r>
            <a:rPr lang="es-ES" sz="2400" dirty="0"/>
            <a:t> </a:t>
          </a:r>
          <a:r>
            <a:rPr lang="es-ES" sz="2400" dirty="0" err="1"/>
            <a:t>abrupt</a:t>
          </a:r>
          <a:r>
            <a:rPr lang="es-ES" sz="2400" dirty="0"/>
            <a:t> </a:t>
          </a:r>
          <a:r>
            <a:rPr lang="es-ES" sz="2400" dirty="0" err="1"/>
            <a:t>changes</a:t>
          </a:r>
          <a:r>
            <a:rPr lang="es-ES" sz="2400" dirty="0"/>
            <a:t>, </a:t>
          </a:r>
          <a:r>
            <a:rPr lang="es-ES" sz="2400" dirty="0" err="1"/>
            <a:t>you</a:t>
          </a:r>
          <a:r>
            <a:rPr lang="es-ES" sz="2400" dirty="0"/>
            <a:t> </a:t>
          </a:r>
          <a:r>
            <a:rPr lang="es-ES" sz="2400" dirty="0" err="1"/>
            <a:t>need</a:t>
          </a:r>
          <a:r>
            <a:rPr lang="es-ES" sz="2400" dirty="0"/>
            <a:t> a detector (SMAP, NNKF).</a:t>
          </a:r>
          <a:endParaRPr lang="en-US" sz="2400" dirty="0"/>
        </a:p>
      </dgm:t>
    </dgm:pt>
    <dgm:pt modelId="{B76C0E9B-3C15-465A-BCF6-A8477D8B9953}" type="parTrans" cxnId="{64DCEA5A-DC07-459A-943E-D72815969683}">
      <dgm:prSet/>
      <dgm:spPr/>
      <dgm:t>
        <a:bodyPr/>
        <a:lstStyle/>
        <a:p>
          <a:endParaRPr lang="en-US"/>
        </a:p>
      </dgm:t>
    </dgm:pt>
    <dgm:pt modelId="{0AB01EA0-138A-4CF4-BADD-E90D1125934C}" type="sibTrans" cxnId="{64DCEA5A-DC07-459A-943E-D72815969683}">
      <dgm:prSet/>
      <dgm:spPr/>
      <dgm:t>
        <a:bodyPr/>
        <a:lstStyle/>
        <a:p>
          <a:endParaRPr lang="en-US"/>
        </a:p>
      </dgm:t>
    </dgm:pt>
    <dgm:pt modelId="{9502579F-669A-4A19-A31D-5D3230CA88EB}">
      <dgm:prSet custT="1"/>
      <dgm:spPr/>
      <dgm:t>
        <a:bodyPr/>
        <a:lstStyle/>
        <a:p>
          <a:r>
            <a:rPr lang="es-ES" sz="2400" dirty="0"/>
            <a:t>Neural-Kalman </a:t>
          </a:r>
          <a:r>
            <a:rPr lang="es-ES" sz="2400" dirty="0" err="1"/>
            <a:t>dynamics</a:t>
          </a:r>
          <a:r>
            <a:rPr lang="es-ES" sz="2400" dirty="0"/>
            <a:t> can be </a:t>
          </a:r>
          <a:r>
            <a:rPr lang="es-ES" sz="2400" dirty="0" err="1"/>
            <a:t>exploited</a:t>
          </a:r>
          <a:r>
            <a:rPr lang="es-ES" sz="2400" dirty="0"/>
            <a:t> (</a:t>
          </a:r>
          <a:r>
            <a:rPr lang="es-ES" sz="2400" dirty="0" err="1"/>
            <a:t>hopping</a:t>
          </a:r>
          <a:r>
            <a:rPr lang="es-ES" sz="2400" dirty="0"/>
            <a:t>, </a:t>
          </a:r>
          <a:r>
            <a:rPr lang="es-ES" sz="2400" dirty="0" err="1"/>
            <a:t>HLABAFEOs</a:t>
          </a:r>
          <a:r>
            <a:rPr lang="es-ES" sz="2400" dirty="0"/>
            <a:t>).</a:t>
          </a:r>
          <a:endParaRPr lang="en-US" sz="2400" dirty="0"/>
        </a:p>
      </dgm:t>
    </dgm:pt>
    <dgm:pt modelId="{E02DEAFF-BDE5-4453-BACC-0B9ED44DC59B}" type="parTrans" cxnId="{E0AF5650-04E6-495B-ABA6-B291F17D83A3}">
      <dgm:prSet/>
      <dgm:spPr/>
      <dgm:t>
        <a:bodyPr/>
        <a:lstStyle/>
        <a:p>
          <a:endParaRPr lang="en-US"/>
        </a:p>
      </dgm:t>
    </dgm:pt>
    <dgm:pt modelId="{A14DF051-AAB3-402C-B9F3-7E107FBC737D}" type="sibTrans" cxnId="{E0AF5650-04E6-495B-ABA6-B291F17D83A3}">
      <dgm:prSet/>
      <dgm:spPr/>
      <dgm:t>
        <a:bodyPr/>
        <a:lstStyle/>
        <a:p>
          <a:endParaRPr lang="en-US"/>
        </a:p>
      </dgm:t>
    </dgm:pt>
    <dgm:pt modelId="{596C5E84-9027-49CC-A7B5-500B1BFA5208}" type="pres">
      <dgm:prSet presAssocID="{6B738CBC-1B52-4848-88F8-3312AB726DF5}" presName="hierChild1" presStyleCnt="0">
        <dgm:presLayoutVars>
          <dgm:chPref val="1"/>
          <dgm:dir/>
          <dgm:animOne val="branch"/>
          <dgm:animLvl val="lvl"/>
          <dgm:resizeHandles/>
        </dgm:presLayoutVars>
      </dgm:prSet>
      <dgm:spPr/>
    </dgm:pt>
    <dgm:pt modelId="{266A795A-2648-42F7-9DA3-0876BE9A8B9C}" type="pres">
      <dgm:prSet presAssocID="{5452D8CE-B059-42B9-8BFF-3FCF05D6D4E3}" presName="hierRoot1" presStyleCnt="0"/>
      <dgm:spPr/>
    </dgm:pt>
    <dgm:pt modelId="{BEDA08F2-9EF9-4B8B-9611-74362055A43A}" type="pres">
      <dgm:prSet presAssocID="{5452D8CE-B059-42B9-8BFF-3FCF05D6D4E3}" presName="composite" presStyleCnt="0"/>
      <dgm:spPr/>
    </dgm:pt>
    <dgm:pt modelId="{7B3FA2E8-B827-4B58-9016-8545DA2D434C}" type="pres">
      <dgm:prSet presAssocID="{5452D8CE-B059-42B9-8BFF-3FCF05D6D4E3}" presName="background" presStyleLbl="node0" presStyleIdx="0" presStyleCnt="3"/>
      <dgm:spPr/>
    </dgm:pt>
    <dgm:pt modelId="{08F1C6CD-3229-4F14-9546-CB6E907EBC44}" type="pres">
      <dgm:prSet presAssocID="{5452D8CE-B059-42B9-8BFF-3FCF05D6D4E3}" presName="text" presStyleLbl="fgAcc0" presStyleIdx="0" presStyleCnt="3">
        <dgm:presLayoutVars>
          <dgm:chPref val="3"/>
        </dgm:presLayoutVars>
      </dgm:prSet>
      <dgm:spPr/>
    </dgm:pt>
    <dgm:pt modelId="{5715D921-E3CE-4A2A-A0A2-B4E7927BAB15}" type="pres">
      <dgm:prSet presAssocID="{5452D8CE-B059-42B9-8BFF-3FCF05D6D4E3}" presName="hierChild2" presStyleCnt="0"/>
      <dgm:spPr/>
    </dgm:pt>
    <dgm:pt modelId="{70BBA8B0-F67E-4052-A2B5-EA63917248D9}" type="pres">
      <dgm:prSet presAssocID="{645384EB-71C8-4D57-9316-7F2E42FD4B9A}" presName="hierRoot1" presStyleCnt="0"/>
      <dgm:spPr/>
    </dgm:pt>
    <dgm:pt modelId="{E878E8BC-E0AE-4803-9D65-BDE8DDF26412}" type="pres">
      <dgm:prSet presAssocID="{645384EB-71C8-4D57-9316-7F2E42FD4B9A}" presName="composite" presStyleCnt="0"/>
      <dgm:spPr/>
    </dgm:pt>
    <dgm:pt modelId="{7C72EBA2-A341-4DEF-B1C9-CFEA65B393F2}" type="pres">
      <dgm:prSet presAssocID="{645384EB-71C8-4D57-9316-7F2E42FD4B9A}" presName="background" presStyleLbl="node0" presStyleIdx="1" presStyleCnt="3"/>
      <dgm:spPr/>
    </dgm:pt>
    <dgm:pt modelId="{2FEDFD98-602B-48B1-BE80-4139B7C57519}" type="pres">
      <dgm:prSet presAssocID="{645384EB-71C8-4D57-9316-7F2E42FD4B9A}" presName="text" presStyleLbl="fgAcc0" presStyleIdx="1" presStyleCnt="3">
        <dgm:presLayoutVars>
          <dgm:chPref val="3"/>
        </dgm:presLayoutVars>
      </dgm:prSet>
      <dgm:spPr/>
    </dgm:pt>
    <dgm:pt modelId="{0045F646-F97A-4C0E-9B5E-28FEDA02C0D6}" type="pres">
      <dgm:prSet presAssocID="{645384EB-71C8-4D57-9316-7F2E42FD4B9A}" presName="hierChild2" presStyleCnt="0"/>
      <dgm:spPr/>
    </dgm:pt>
    <dgm:pt modelId="{FF57C9B6-86F2-4C34-ADA5-49E7CA40B25B}" type="pres">
      <dgm:prSet presAssocID="{9502579F-669A-4A19-A31D-5D3230CA88EB}" presName="hierRoot1" presStyleCnt="0"/>
      <dgm:spPr/>
    </dgm:pt>
    <dgm:pt modelId="{D1384A16-8C04-4251-8F11-1EE883ADDBB9}" type="pres">
      <dgm:prSet presAssocID="{9502579F-669A-4A19-A31D-5D3230CA88EB}" presName="composite" presStyleCnt="0"/>
      <dgm:spPr/>
    </dgm:pt>
    <dgm:pt modelId="{B09BEC43-CF36-4C75-B09A-84E25D88BF0A}" type="pres">
      <dgm:prSet presAssocID="{9502579F-669A-4A19-A31D-5D3230CA88EB}" presName="background" presStyleLbl="node0" presStyleIdx="2" presStyleCnt="3"/>
      <dgm:spPr/>
    </dgm:pt>
    <dgm:pt modelId="{DC6685B6-BF18-4991-B8F3-8BA94B0DE8F1}" type="pres">
      <dgm:prSet presAssocID="{9502579F-669A-4A19-A31D-5D3230CA88EB}" presName="text" presStyleLbl="fgAcc0" presStyleIdx="2" presStyleCnt="3">
        <dgm:presLayoutVars>
          <dgm:chPref val="3"/>
        </dgm:presLayoutVars>
      </dgm:prSet>
      <dgm:spPr/>
    </dgm:pt>
    <dgm:pt modelId="{689378B5-D3F9-4D03-B0CE-E85292201E85}" type="pres">
      <dgm:prSet presAssocID="{9502579F-669A-4A19-A31D-5D3230CA88EB}" presName="hierChild2" presStyleCnt="0"/>
      <dgm:spPr/>
    </dgm:pt>
  </dgm:ptLst>
  <dgm:cxnLst>
    <dgm:cxn modelId="{B8C9210C-2772-40B5-9D15-30BE8F6BB3FC}" type="presOf" srcId="{9502579F-669A-4A19-A31D-5D3230CA88EB}" destId="{DC6685B6-BF18-4991-B8F3-8BA94B0DE8F1}" srcOrd="0" destOrd="0" presId="urn:microsoft.com/office/officeart/2005/8/layout/hierarchy1"/>
    <dgm:cxn modelId="{E0AF5650-04E6-495B-ABA6-B291F17D83A3}" srcId="{6B738CBC-1B52-4848-88F8-3312AB726DF5}" destId="{9502579F-669A-4A19-A31D-5D3230CA88EB}" srcOrd="2" destOrd="0" parTransId="{E02DEAFF-BDE5-4453-BACC-0B9ED44DC59B}" sibTransId="{A14DF051-AAB3-402C-B9F3-7E107FBC737D}"/>
    <dgm:cxn modelId="{F1010651-DD80-428D-9374-CD5770D31CCB}" type="presOf" srcId="{5452D8CE-B059-42B9-8BFF-3FCF05D6D4E3}" destId="{08F1C6CD-3229-4F14-9546-CB6E907EBC44}" srcOrd="0" destOrd="0" presId="urn:microsoft.com/office/officeart/2005/8/layout/hierarchy1"/>
    <dgm:cxn modelId="{64DCEA5A-DC07-459A-943E-D72815969683}" srcId="{6B738CBC-1B52-4848-88F8-3312AB726DF5}" destId="{645384EB-71C8-4D57-9316-7F2E42FD4B9A}" srcOrd="1" destOrd="0" parTransId="{B76C0E9B-3C15-465A-BCF6-A8477D8B9953}" sibTransId="{0AB01EA0-138A-4CF4-BADD-E90D1125934C}"/>
    <dgm:cxn modelId="{4F0CCE9E-D4AB-4BE2-8189-50D182E58A38}" srcId="{6B738CBC-1B52-4848-88F8-3312AB726DF5}" destId="{5452D8CE-B059-42B9-8BFF-3FCF05D6D4E3}" srcOrd="0" destOrd="0" parTransId="{31681AEA-B76B-4F50-A5E3-095CCCCA7CBA}" sibTransId="{EF2557E9-012F-421D-BD02-84C920C86521}"/>
    <dgm:cxn modelId="{1EE87DB1-0C07-4109-AE82-3D8DCA216C6A}" type="presOf" srcId="{6B738CBC-1B52-4848-88F8-3312AB726DF5}" destId="{596C5E84-9027-49CC-A7B5-500B1BFA5208}" srcOrd="0" destOrd="0" presId="urn:microsoft.com/office/officeart/2005/8/layout/hierarchy1"/>
    <dgm:cxn modelId="{0E77AFEC-36AE-4EB8-9D2C-C131C39F5C88}" type="presOf" srcId="{645384EB-71C8-4D57-9316-7F2E42FD4B9A}" destId="{2FEDFD98-602B-48B1-BE80-4139B7C57519}" srcOrd="0" destOrd="0" presId="urn:microsoft.com/office/officeart/2005/8/layout/hierarchy1"/>
    <dgm:cxn modelId="{7F174048-EB86-4C7A-B51D-D6A3F99B5BD5}" type="presParOf" srcId="{596C5E84-9027-49CC-A7B5-500B1BFA5208}" destId="{266A795A-2648-42F7-9DA3-0876BE9A8B9C}" srcOrd="0" destOrd="0" presId="urn:microsoft.com/office/officeart/2005/8/layout/hierarchy1"/>
    <dgm:cxn modelId="{F83AA6B1-A34E-4622-9D8A-4BA411D2C946}" type="presParOf" srcId="{266A795A-2648-42F7-9DA3-0876BE9A8B9C}" destId="{BEDA08F2-9EF9-4B8B-9611-74362055A43A}" srcOrd="0" destOrd="0" presId="urn:microsoft.com/office/officeart/2005/8/layout/hierarchy1"/>
    <dgm:cxn modelId="{C0EB063F-DC65-4965-B15C-A8F76B6C5759}" type="presParOf" srcId="{BEDA08F2-9EF9-4B8B-9611-74362055A43A}" destId="{7B3FA2E8-B827-4B58-9016-8545DA2D434C}" srcOrd="0" destOrd="0" presId="urn:microsoft.com/office/officeart/2005/8/layout/hierarchy1"/>
    <dgm:cxn modelId="{B29F7D1C-A21A-4DD9-8DC6-37C615842374}" type="presParOf" srcId="{BEDA08F2-9EF9-4B8B-9611-74362055A43A}" destId="{08F1C6CD-3229-4F14-9546-CB6E907EBC44}" srcOrd="1" destOrd="0" presId="urn:microsoft.com/office/officeart/2005/8/layout/hierarchy1"/>
    <dgm:cxn modelId="{A2F0B696-7820-480F-A1DD-F60634BCB091}" type="presParOf" srcId="{266A795A-2648-42F7-9DA3-0876BE9A8B9C}" destId="{5715D921-E3CE-4A2A-A0A2-B4E7927BAB15}" srcOrd="1" destOrd="0" presId="urn:microsoft.com/office/officeart/2005/8/layout/hierarchy1"/>
    <dgm:cxn modelId="{809A065B-B463-4AAC-AF17-A8687B9465C8}" type="presParOf" srcId="{596C5E84-9027-49CC-A7B5-500B1BFA5208}" destId="{70BBA8B0-F67E-4052-A2B5-EA63917248D9}" srcOrd="1" destOrd="0" presId="urn:microsoft.com/office/officeart/2005/8/layout/hierarchy1"/>
    <dgm:cxn modelId="{65D12BA9-1D5C-4C92-BE94-5F959402EE73}" type="presParOf" srcId="{70BBA8B0-F67E-4052-A2B5-EA63917248D9}" destId="{E878E8BC-E0AE-4803-9D65-BDE8DDF26412}" srcOrd="0" destOrd="0" presId="urn:microsoft.com/office/officeart/2005/8/layout/hierarchy1"/>
    <dgm:cxn modelId="{B0DECD8C-C030-474A-925C-3BB69E465802}" type="presParOf" srcId="{E878E8BC-E0AE-4803-9D65-BDE8DDF26412}" destId="{7C72EBA2-A341-4DEF-B1C9-CFEA65B393F2}" srcOrd="0" destOrd="0" presId="urn:microsoft.com/office/officeart/2005/8/layout/hierarchy1"/>
    <dgm:cxn modelId="{71D1F637-34A3-48DD-BAF7-B217C4409A71}" type="presParOf" srcId="{E878E8BC-E0AE-4803-9D65-BDE8DDF26412}" destId="{2FEDFD98-602B-48B1-BE80-4139B7C57519}" srcOrd="1" destOrd="0" presId="urn:microsoft.com/office/officeart/2005/8/layout/hierarchy1"/>
    <dgm:cxn modelId="{598AF4A7-46A9-449C-A1AD-0953D2656C68}" type="presParOf" srcId="{70BBA8B0-F67E-4052-A2B5-EA63917248D9}" destId="{0045F646-F97A-4C0E-9B5E-28FEDA02C0D6}" srcOrd="1" destOrd="0" presId="urn:microsoft.com/office/officeart/2005/8/layout/hierarchy1"/>
    <dgm:cxn modelId="{AB42A9A0-1E4D-4F5C-9557-31B4C99A58D9}" type="presParOf" srcId="{596C5E84-9027-49CC-A7B5-500B1BFA5208}" destId="{FF57C9B6-86F2-4C34-ADA5-49E7CA40B25B}" srcOrd="2" destOrd="0" presId="urn:microsoft.com/office/officeart/2005/8/layout/hierarchy1"/>
    <dgm:cxn modelId="{EBD13372-7F7D-4ABF-A0FB-4412DC1B99E5}" type="presParOf" srcId="{FF57C9B6-86F2-4C34-ADA5-49E7CA40B25B}" destId="{D1384A16-8C04-4251-8F11-1EE883ADDBB9}" srcOrd="0" destOrd="0" presId="urn:microsoft.com/office/officeart/2005/8/layout/hierarchy1"/>
    <dgm:cxn modelId="{9D85AF19-7216-46E1-BFAC-8242453C6F03}" type="presParOf" srcId="{D1384A16-8C04-4251-8F11-1EE883ADDBB9}" destId="{B09BEC43-CF36-4C75-B09A-84E25D88BF0A}" srcOrd="0" destOrd="0" presId="urn:microsoft.com/office/officeart/2005/8/layout/hierarchy1"/>
    <dgm:cxn modelId="{1313B434-946D-47A4-BA0A-EF21C1D1904D}" type="presParOf" srcId="{D1384A16-8C04-4251-8F11-1EE883ADDBB9}" destId="{DC6685B6-BF18-4991-B8F3-8BA94B0DE8F1}" srcOrd="1" destOrd="0" presId="urn:microsoft.com/office/officeart/2005/8/layout/hierarchy1"/>
    <dgm:cxn modelId="{5D0218BF-CFC0-4064-872E-B2FCF5083A50}" type="presParOf" srcId="{FF57C9B6-86F2-4C34-ADA5-49E7CA40B25B}" destId="{689378B5-D3F9-4D03-B0CE-E85292201E8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C38A22-9547-48B3-8EC8-DB3B1EA7A1E0}">
      <dsp:nvSpPr>
        <dsp:cNvPr id="0" name=""/>
        <dsp:cNvSpPr/>
      </dsp:nvSpPr>
      <dsp:spPr>
        <a:xfrm>
          <a:off x="0" y="4254"/>
          <a:ext cx="11155680" cy="88752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4D8E15-A237-485D-B586-D6CEF7A3A1E3}">
      <dsp:nvSpPr>
        <dsp:cNvPr id="0" name=""/>
        <dsp:cNvSpPr/>
      </dsp:nvSpPr>
      <dsp:spPr>
        <a:xfrm>
          <a:off x="268476" y="203948"/>
          <a:ext cx="488138" cy="4881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64CA32-C4DB-44E7-9D31-FF9D851D34E8}">
      <dsp:nvSpPr>
        <dsp:cNvPr id="0" name=""/>
        <dsp:cNvSpPr/>
      </dsp:nvSpPr>
      <dsp:spPr>
        <a:xfrm>
          <a:off x="1025091" y="4254"/>
          <a:ext cx="10129586" cy="887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930" tIns="93930" rIns="93930" bIns="93930" numCol="1" spcCol="1270" anchor="ctr" anchorCtr="0">
          <a:noAutofit/>
        </a:bodyPr>
        <a:lstStyle/>
        <a:p>
          <a:pPr marL="0" lvl="0" indent="0" algn="l" defTabSz="1111250">
            <a:lnSpc>
              <a:spcPct val="100000"/>
            </a:lnSpc>
            <a:spcBef>
              <a:spcPct val="0"/>
            </a:spcBef>
            <a:spcAft>
              <a:spcPct val="35000"/>
            </a:spcAft>
            <a:buNone/>
          </a:pPr>
          <a:r>
            <a:rPr lang="es-ES" sz="2500" kern="1200"/>
            <a:t>Our goal</a:t>
          </a:r>
          <a:endParaRPr lang="en-US" sz="2500" kern="1200"/>
        </a:p>
      </dsp:txBody>
      <dsp:txXfrm>
        <a:off x="1025091" y="4254"/>
        <a:ext cx="10129586" cy="887525"/>
      </dsp:txXfrm>
    </dsp:sp>
    <dsp:sp modelId="{1715F165-1BA6-4DD1-88BE-2BCD535569FA}">
      <dsp:nvSpPr>
        <dsp:cNvPr id="0" name=""/>
        <dsp:cNvSpPr/>
      </dsp:nvSpPr>
      <dsp:spPr>
        <a:xfrm>
          <a:off x="0" y="1113661"/>
          <a:ext cx="11155680" cy="88752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23B97C-5121-4C6D-BA5A-DDAE78287898}">
      <dsp:nvSpPr>
        <dsp:cNvPr id="0" name=""/>
        <dsp:cNvSpPr/>
      </dsp:nvSpPr>
      <dsp:spPr>
        <a:xfrm>
          <a:off x="268476" y="1313354"/>
          <a:ext cx="488138" cy="4881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10D090-D090-4FC4-8E08-67A44547B125}">
      <dsp:nvSpPr>
        <dsp:cNvPr id="0" name=""/>
        <dsp:cNvSpPr/>
      </dsp:nvSpPr>
      <dsp:spPr>
        <a:xfrm>
          <a:off x="1025091" y="1113661"/>
          <a:ext cx="5020056" cy="887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930" tIns="93930" rIns="93930" bIns="93930" numCol="1" spcCol="1270" anchor="ctr" anchorCtr="0">
          <a:noAutofit/>
        </a:bodyPr>
        <a:lstStyle/>
        <a:p>
          <a:pPr marL="0" lvl="0" indent="0" algn="l" defTabSz="1111250">
            <a:lnSpc>
              <a:spcPct val="100000"/>
            </a:lnSpc>
            <a:spcBef>
              <a:spcPct val="0"/>
            </a:spcBef>
            <a:spcAft>
              <a:spcPct val="35000"/>
            </a:spcAft>
            <a:buNone/>
          </a:pPr>
          <a:r>
            <a:rPr lang="es-ES" sz="2500" kern="1200"/>
            <a:t>Statement of the problem</a:t>
          </a:r>
          <a:endParaRPr lang="en-US" sz="2500" kern="1200"/>
        </a:p>
      </dsp:txBody>
      <dsp:txXfrm>
        <a:off x="1025091" y="1113661"/>
        <a:ext cx="5020056" cy="887525"/>
      </dsp:txXfrm>
    </dsp:sp>
    <dsp:sp modelId="{5A12AA87-48DE-412C-909E-028ECA4E7172}">
      <dsp:nvSpPr>
        <dsp:cNvPr id="0" name=""/>
        <dsp:cNvSpPr/>
      </dsp:nvSpPr>
      <dsp:spPr>
        <a:xfrm>
          <a:off x="6045147" y="1113661"/>
          <a:ext cx="5109530" cy="887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930" tIns="93930" rIns="93930" bIns="93930" numCol="1" spcCol="1270" anchor="ctr" anchorCtr="0">
          <a:noAutofit/>
        </a:bodyPr>
        <a:lstStyle/>
        <a:p>
          <a:pPr marL="0" lvl="0" indent="0" algn="l" defTabSz="800100">
            <a:lnSpc>
              <a:spcPct val="100000"/>
            </a:lnSpc>
            <a:spcBef>
              <a:spcPct val="0"/>
            </a:spcBef>
            <a:spcAft>
              <a:spcPct val="35000"/>
            </a:spcAft>
            <a:buNone/>
          </a:pPr>
          <a:r>
            <a:rPr lang="es-ES" sz="1800" kern="1200" dirty="0" err="1"/>
            <a:t>Abrupt</a:t>
          </a:r>
          <a:r>
            <a:rPr lang="es-ES" sz="1800" kern="1200" dirty="0"/>
            <a:t> </a:t>
          </a:r>
          <a:r>
            <a:rPr lang="es-ES" sz="1800" kern="1200" dirty="0" err="1"/>
            <a:t>changes</a:t>
          </a:r>
          <a:endParaRPr lang="en-US" sz="1800" kern="1200" dirty="0"/>
        </a:p>
        <a:p>
          <a:pPr marL="0" lvl="0" indent="0" algn="l" defTabSz="800100">
            <a:lnSpc>
              <a:spcPct val="100000"/>
            </a:lnSpc>
            <a:spcBef>
              <a:spcPct val="0"/>
            </a:spcBef>
            <a:spcAft>
              <a:spcPct val="35000"/>
            </a:spcAft>
            <a:buNone/>
          </a:pPr>
          <a:r>
            <a:rPr lang="es-ES" sz="1800" kern="1200" dirty="0"/>
            <a:t>Kalman </a:t>
          </a:r>
          <a:r>
            <a:rPr lang="es-ES" sz="1800" kern="1200" dirty="0" err="1"/>
            <a:t>filtering</a:t>
          </a:r>
          <a:r>
            <a:rPr lang="es-ES" sz="1800" kern="1200" dirty="0"/>
            <a:t> (KF)</a:t>
          </a:r>
          <a:endParaRPr lang="en-US" sz="1800" kern="1200" dirty="0"/>
        </a:p>
      </dsp:txBody>
      <dsp:txXfrm>
        <a:off x="6045147" y="1113661"/>
        <a:ext cx="5109530" cy="887525"/>
      </dsp:txXfrm>
    </dsp:sp>
    <dsp:sp modelId="{11194E9F-A042-4123-9E69-CD4E763547B1}">
      <dsp:nvSpPr>
        <dsp:cNvPr id="0" name=""/>
        <dsp:cNvSpPr/>
      </dsp:nvSpPr>
      <dsp:spPr>
        <a:xfrm>
          <a:off x="0" y="2223067"/>
          <a:ext cx="11155680" cy="163066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C31626-BA38-439D-A791-984276EF29AE}">
      <dsp:nvSpPr>
        <dsp:cNvPr id="0" name=""/>
        <dsp:cNvSpPr/>
      </dsp:nvSpPr>
      <dsp:spPr>
        <a:xfrm>
          <a:off x="268476" y="2794331"/>
          <a:ext cx="488138" cy="4881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129301-B890-43CE-AE26-4CF9ACC37E68}">
      <dsp:nvSpPr>
        <dsp:cNvPr id="0" name=""/>
        <dsp:cNvSpPr/>
      </dsp:nvSpPr>
      <dsp:spPr>
        <a:xfrm>
          <a:off x="1025091" y="2594638"/>
          <a:ext cx="5020056" cy="887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930" tIns="93930" rIns="93930" bIns="93930" numCol="1" spcCol="1270" anchor="ctr" anchorCtr="0">
          <a:noAutofit/>
        </a:bodyPr>
        <a:lstStyle/>
        <a:p>
          <a:pPr marL="0" lvl="0" indent="0" algn="l" defTabSz="1111250">
            <a:lnSpc>
              <a:spcPct val="100000"/>
            </a:lnSpc>
            <a:spcBef>
              <a:spcPct val="0"/>
            </a:spcBef>
            <a:spcAft>
              <a:spcPct val="35000"/>
            </a:spcAft>
            <a:buNone/>
          </a:pPr>
          <a:r>
            <a:rPr lang="es-ES" sz="2500" kern="1200" dirty="0"/>
            <a:t>Novel </a:t>
          </a:r>
          <a:r>
            <a:rPr lang="es-ES" sz="2500" kern="1200" dirty="0" err="1"/>
            <a:t>contributions</a:t>
          </a:r>
          <a:endParaRPr lang="en-US" sz="2500" kern="1200" dirty="0"/>
        </a:p>
      </dsp:txBody>
      <dsp:txXfrm>
        <a:off x="1025091" y="2594638"/>
        <a:ext cx="5020056" cy="887525"/>
      </dsp:txXfrm>
    </dsp:sp>
    <dsp:sp modelId="{36F25C2D-A58E-47FE-A5DA-98892A1E7576}">
      <dsp:nvSpPr>
        <dsp:cNvPr id="0" name=""/>
        <dsp:cNvSpPr/>
      </dsp:nvSpPr>
      <dsp:spPr>
        <a:xfrm>
          <a:off x="6045147" y="2594638"/>
          <a:ext cx="5109530" cy="887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930" tIns="93930" rIns="93930" bIns="93930" numCol="1" spcCol="1270" anchor="ctr" anchorCtr="0">
          <a:noAutofit/>
        </a:bodyPr>
        <a:lstStyle/>
        <a:p>
          <a:pPr marL="0" lvl="0" indent="0" algn="l" defTabSz="800100">
            <a:lnSpc>
              <a:spcPct val="100000"/>
            </a:lnSpc>
            <a:spcBef>
              <a:spcPct val="0"/>
            </a:spcBef>
            <a:spcAft>
              <a:spcPct val="35000"/>
            </a:spcAft>
            <a:buNone/>
          </a:pPr>
          <a:r>
            <a:rPr lang="es-ES" sz="1800" kern="1200" dirty="0" err="1"/>
            <a:t>Simplified</a:t>
          </a:r>
          <a:r>
            <a:rPr lang="es-ES" sz="1800" kern="1200" dirty="0"/>
            <a:t> </a:t>
          </a:r>
          <a:r>
            <a:rPr lang="es-ES" sz="1800" kern="1200" dirty="0" err="1"/>
            <a:t>Maximum</a:t>
          </a:r>
          <a:r>
            <a:rPr lang="es-ES" sz="1800" kern="1200" dirty="0"/>
            <a:t> a Posteriori (SMAP)</a:t>
          </a:r>
          <a:endParaRPr lang="en-US" sz="1800" kern="1200" dirty="0"/>
        </a:p>
        <a:p>
          <a:pPr marL="0" lvl="0" indent="0" algn="l" defTabSz="800100">
            <a:lnSpc>
              <a:spcPct val="100000"/>
            </a:lnSpc>
            <a:spcBef>
              <a:spcPct val="0"/>
            </a:spcBef>
            <a:spcAft>
              <a:spcPct val="35000"/>
            </a:spcAft>
            <a:buNone/>
          </a:pPr>
          <a:r>
            <a:rPr lang="es-ES" sz="1800" kern="1200" dirty="0"/>
            <a:t>Neural-Network-</a:t>
          </a:r>
          <a:r>
            <a:rPr lang="es-ES" sz="1800" kern="1200" dirty="0" err="1"/>
            <a:t>switched</a:t>
          </a:r>
          <a:r>
            <a:rPr lang="es-ES" sz="1800" kern="1200" dirty="0"/>
            <a:t> Kalman </a:t>
          </a:r>
          <a:r>
            <a:rPr lang="es-ES" sz="1800" kern="1200" dirty="0" err="1"/>
            <a:t>Filters</a:t>
          </a:r>
          <a:r>
            <a:rPr lang="es-ES" sz="1800" kern="1200" dirty="0"/>
            <a:t> (NNKF)</a:t>
          </a:r>
          <a:endParaRPr lang="en-US" sz="1800" kern="1200" dirty="0"/>
        </a:p>
        <a:p>
          <a:pPr marL="0" lvl="0" indent="0" algn="l" defTabSz="800100">
            <a:lnSpc>
              <a:spcPct val="100000"/>
            </a:lnSpc>
            <a:spcBef>
              <a:spcPct val="0"/>
            </a:spcBef>
            <a:spcAft>
              <a:spcPct val="35000"/>
            </a:spcAft>
            <a:buNone/>
          </a:pPr>
          <a:r>
            <a:rPr lang="es-ES" sz="1800" kern="1200" dirty="0" err="1"/>
            <a:t>Partial</a:t>
          </a:r>
          <a:r>
            <a:rPr lang="es-ES" sz="1800" kern="1200" dirty="0"/>
            <a:t> </a:t>
          </a:r>
          <a:r>
            <a:rPr lang="es-ES" sz="1800" kern="1200" dirty="0" err="1"/>
            <a:t>taps</a:t>
          </a:r>
          <a:endParaRPr lang="en-US" sz="1800" kern="1200" dirty="0"/>
        </a:p>
        <a:p>
          <a:pPr marL="0" lvl="0" indent="0" algn="l" defTabSz="800100">
            <a:lnSpc>
              <a:spcPct val="100000"/>
            </a:lnSpc>
            <a:spcBef>
              <a:spcPct val="0"/>
            </a:spcBef>
            <a:spcAft>
              <a:spcPct val="35000"/>
            </a:spcAft>
            <a:buNone/>
          </a:pPr>
          <a:r>
            <a:rPr lang="es-ES" sz="1800" kern="1200" dirty="0"/>
            <a:t>Neuro-</a:t>
          </a:r>
          <a:r>
            <a:rPr lang="es-ES" sz="1800" kern="1200" dirty="0" err="1"/>
            <a:t>financial</a:t>
          </a:r>
          <a:endParaRPr lang="en-US" sz="1800" kern="1200" dirty="0"/>
        </a:p>
      </dsp:txBody>
      <dsp:txXfrm>
        <a:off x="6045147" y="2594638"/>
        <a:ext cx="5109530" cy="88752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A0030A-7D93-480D-8E2B-F172A23E2BA3}">
      <dsp:nvSpPr>
        <dsp:cNvPr id="0" name=""/>
        <dsp:cNvSpPr/>
      </dsp:nvSpPr>
      <dsp:spPr>
        <a:xfrm>
          <a:off x="612" y="44731"/>
          <a:ext cx="2390493" cy="143429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baseline="0" dirty="0"/>
            <a:t>1. Applying NNKF to different real environments</a:t>
          </a:r>
          <a:endParaRPr lang="en-US" sz="2200" kern="1200" dirty="0"/>
        </a:p>
      </dsp:txBody>
      <dsp:txXfrm>
        <a:off x="612" y="44731"/>
        <a:ext cx="2390493" cy="1434296"/>
      </dsp:txXfrm>
    </dsp:sp>
    <dsp:sp modelId="{DCECC431-E604-46DD-BB69-B96BC7A79915}">
      <dsp:nvSpPr>
        <dsp:cNvPr id="0" name=""/>
        <dsp:cNvSpPr/>
      </dsp:nvSpPr>
      <dsp:spPr>
        <a:xfrm>
          <a:off x="2630155" y="44731"/>
          <a:ext cx="2390493" cy="1434296"/>
        </a:xfrm>
        <a:prstGeom prst="rect">
          <a:avLst/>
        </a:prstGeom>
        <a:solidFill>
          <a:schemeClr val="accent2">
            <a:hueOff val="-2073801"/>
            <a:satOff val="-4082"/>
            <a:lumOff val="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baseline="0"/>
            <a:t>2. Simulating different partial tap dynamics and detectors</a:t>
          </a:r>
          <a:endParaRPr lang="en-US" sz="2200" kern="1200"/>
        </a:p>
      </dsp:txBody>
      <dsp:txXfrm>
        <a:off x="2630155" y="44731"/>
        <a:ext cx="2390493" cy="1434296"/>
      </dsp:txXfrm>
    </dsp:sp>
    <dsp:sp modelId="{87653559-4598-4229-97F9-E78176CEC216}">
      <dsp:nvSpPr>
        <dsp:cNvPr id="0" name=""/>
        <dsp:cNvSpPr/>
      </dsp:nvSpPr>
      <dsp:spPr>
        <a:xfrm>
          <a:off x="612" y="1718076"/>
          <a:ext cx="2390493" cy="1434296"/>
        </a:xfrm>
        <a:prstGeom prst="rect">
          <a:avLst/>
        </a:prstGeom>
        <a:solidFill>
          <a:schemeClr val="accent2">
            <a:hueOff val="-4147603"/>
            <a:satOff val="-8163"/>
            <a:lumOff val="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baseline="0" dirty="0"/>
            <a:t>3. Empirical characterization of partial tap hopping</a:t>
          </a:r>
          <a:endParaRPr lang="en-US" sz="2200" kern="1200" dirty="0"/>
        </a:p>
      </dsp:txBody>
      <dsp:txXfrm>
        <a:off x="612" y="1718076"/>
        <a:ext cx="2390493" cy="1434296"/>
      </dsp:txXfrm>
    </dsp:sp>
    <dsp:sp modelId="{526940B8-4087-459F-BC82-969F376B92E5}">
      <dsp:nvSpPr>
        <dsp:cNvPr id="0" name=""/>
        <dsp:cNvSpPr/>
      </dsp:nvSpPr>
      <dsp:spPr>
        <a:xfrm>
          <a:off x="2630155" y="1718076"/>
          <a:ext cx="2390493" cy="1434296"/>
        </a:xfrm>
        <a:prstGeom prst="rect">
          <a:avLst/>
        </a:prstGeom>
        <a:solidFill>
          <a:schemeClr val="accent2">
            <a:hueOff val="-6221405"/>
            <a:satOff val="-12245"/>
            <a:lumOff val="7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baseline="0" dirty="0"/>
            <a:t>4. Applying NNKF to 6G and smart mobility</a:t>
          </a:r>
          <a:endParaRPr lang="en-US" sz="2200" kern="1200" dirty="0"/>
        </a:p>
      </dsp:txBody>
      <dsp:txXfrm>
        <a:off x="2630155" y="1718076"/>
        <a:ext cx="2390493" cy="1434296"/>
      </dsp:txXfrm>
    </dsp:sp>
    <dsp:sp modelId="{EAA04A05-E727-40F2-AA81-C24204BC050E}">
      <dsp:nvSpPr>
        <dsp:cNvPr id="0" name=""/>
        <dsp:cNvSpPr/>
      </dsp:nvSpPr>
      <dsp:spPr>
        <a:xfrm>
          <a:off x="612" y="3391422"/>
          <a:ext cx="2390493" cy="1434296"/>
        </a:xfrm>
        <a:prstGeom prst="rect">
          <a:avLst/>
        </a:prstGeom>
        <a:solidFill>
          <a:schemeClr val="accent2">
            <a:hueOff val="-8295206"/>
            <a:satOff val="-16326"/>
            <a:lumOff val="10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baseline="0" dirty="0"/>
            <a:t>5. Solve </a:t>
          </a:r>
          <a:r>
            <a:rPr lang="en-US" sz="2200" b="0" i="0" kern="1200" baseline="0" dirty="0" err="1"/>
            <a:t>unstereotyped</a:t>
          </a:r>
          <a:r>
            <a:rPr lang="en-US" sz="2200" b="0" i="0" kern="1200" baseline="0" dirty="0"/>
            <a:t> abrupt dynamics via NK schemes</a:t>
          </a:r>
          <a:endParaRPr lang="en-US" sz="2200" kern="1200" dirty="0"/>
        </a:p>
      </dsp:txBody>
      <dsp:txXfrm>
        <a:off x="612" y="3391422"/>
        <a:ext cx="2390493" cy="1434296"/>
      </dsp:txXfrm>
    </dsp:sp>
    <dsp:sp modelId="{05570E09-2087-4E8A-A087-4BA6BE481E4F}">
      <dsp:nvSpPr>
        <dsp:cNvPr id="0" name=""/>
        <dsp:cNvSpPr/>
      </dsp:nvSpPr>
      <dsp:spPr>
        <a:xfrm>
          <a:off x="2630155" y="3391422"/>
          <a:ext cx="2390493" cy="1434296"/>
        </a:xfrm>
        <a:prstGeom prst="rect">
          <a:avLst/>
        </a:prstGeom>
        <a:solidFill>
          <a:schemeClr val="accent2">
            <a:hueOff val="-10369007"/>
            <a:satOff val="-20408"/>
            <a:lumOff val="12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baseline="0" dirty="0"/>
            <a:t>6. </a:t>
          </a:r>
          <a:r>
            <a:rPr lang="en-US" sz="2200" b="0" i="0" kern="1200" baseline="0" dirty="0" err="1"/>
            <a:t>Neurofinancial</a:t>
          </a:r>
          <a:r>
            <a:rPr lang="en-US" sz="2200" b="0" i="0" kern="1200" baseline="0" dirty="0"/>
            <a:t> research of HLABAFEOs</a:t>
          </a:r>
          <a:endParaRPr lang="en-US" sz="2200" kern="1200" dirty="0"/>
        </a:p>
      </dsp:txBody>
      <dsp:txXfrm>
        <a:off x="2630155" y="3391422"/>
        <a:ext cx="2390493" cy="14342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756E9E-2142-4924-9740-B0D40DA76BC3}">
      <dsp:nvSpPr>
        <dsp:cNvPr id="0" name=""/>
        <dsp:cNvSpPr/>
      </dsp:nvSpPr>
      <dsp:spPr>
        <a:xfrm>
          <a:off x="0" y="0"/>
          <a:ext cx="8924544" cy="77388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b="0" i="0" kern="1200" baseline="0"/>
            <a:t>1. Error covariance extrapolation</a:t>
          </a:r>
          <a:endParaRPr lang="en-US" sz="2600" kern="1200"/>
        </a:p>
      </dsp:txBody>
      <dsp:txXfrm>
        <a:off x="22666" y="22666"/>
        <a:ext cx="8024073" cy="728549"/>
      </dsp:txXfrm>
    </dsp:sp>
    <dsp:sp modelId="{3BB99A8A-7999-4CF0-8FE0-1B0FB6396A4D}">
      <dsp:nvSpPr>
        <dsp:cNvPr id="0" name=""/>
        <dsp:cNvSpPr/>
      </dsp:nvSpPr>
      <dsp:spPr>
        <a:xfrm>
          <a:off x="747430" y="914586"/>
          <a:ext cx="8924544" cy="77388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baseline="0"/>
            <a:t>2. State estimate gets updated with the new reading</a:t>
          </a:r>
          <a:endParaRPr lang="en-US" sz="2600" kern="1200"/>
        </a:p>
      </dsp:txBody>
      <dsp:txXfrm>
        <a:off x="770096" y="937252"/>
        <a:ext cx="7628758" cy="728549"/>
      </dsp:txXfrm>
    </dsp:sp>
    <dsp:sp modelId="{66812884-DA0A-48F1-A8A8-E993B7CE661A}">
      <dsp:nvSpPr>
        <dsp:cNvPr id="0" name=""/>
        <dsp:cNvSpPr/>
      </dsp:nvSpPr>
      <dsp:spPr>
        <a:xfrm>
          <a:off x="1483705" y="1829173"/>
          <a:ext cx="8924544" cy="77388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b="0" i="0" kern="1200" baseline="0"/>
            <a:t>3. Error covariance update</a:t>
          </a:r>
          <a:endParaRPr lang="en-US" sz="2600" kern="1200"/>
        </a:p>
      </dsp:txBody>
      <dsp:txXfrm>
        <a:off x="1506371" y="1851839"/>
        <a:ext cx="7639914" cy="728549"/>
      </dsp:txXfrm>
    </dsp:sp>
    <dsp:sp modelId="{4B55F263-2590-4089-91B2-C6C16D4EBD2F}">
      <dsp:nvSpPr>
        <dsp:cNvPr id="0" name=""/>
        <dsp:cNvSpPr/>
      </dsp:nvSpPr>
      <dsp:spPr>
        <a:xfrm>
          <a:off x="2231136" y="2743760"/>
          <a:ext cx="8924544" cy="77388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baseline="0"/>
            <a:t>4. Computation of the Kalman gain</a:t>
          </a:r>
          <a:endParaRPr lang="en-US" sz="2600" kern="1200"/>
        </a:p>
      </dsp:txBody>
      <dsp:txXfrm>
        <a:off x="2253802" y="2766426"/>
        <a:ext cx="7628758" cy="728549"/>
      </dsp:txXfrm>
    </dsp:sp>
    <dsp:sp modelId="{08BC1789-4431-463A-9D34-97CB2C887782}">
      <dsp:nvSpPr>
        <dsp:cNvPr id="0" name=""/>
        <dsp:cNvSpPr/>
      </dsp:nvSpPr>
      <dsp:spPr>
        <a:xfrm>
          <a:off x="8421521" y="592722"/>
          <a:ext cx="503022" cy="503022"/>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534701" y="592722"/>
        <a:ext cx="276662" cy="378524"/>
      </dsp:txXfrm>
    </dsp:sp>
    <dsp:sp modelId="{B13E1C85-94E6-47CB-8234-BA406781E8EA}">
      <dsp:nvSpPr>
        <dsp:cNvPr id="0" name=""/>
        <dsp:cNvSpPr/>
      </dsp:nvSpPr>
      <dsp:spPr>
        <a:xfrm>
          <a:off x="9168951" y="1507309"/>
          <a:ext cx="503022" cy="503022"/>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9282131" y="1507309"/>
        <a:ext cx="276662" cy="378524"/>
      </dsp:txXfrm>
    </dsp:sp>
    <dsp:sp modelId="{02FA2983-76AC-477D-AEE4-B7F635DD477D}">
      <dsp:nvSpPr>
        <dsp:cNvPr id="0" name=""/>
        <dsp:cNvSpPr/>
      </dsp:nvSpPr>
      <dsp:spPr>
        <a:xfrm>
          <a:off x="9905226" y="2421896"/>
          <a:ext cx="503022" cy="503022"/>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10018406" y="2421896"/>
        <a:ext cx="276662" cy="3785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02A5CC-CCEA-43E3-A8F7-FFD25FAB25BA}">
      <dsp:nvSpPr>
        <dsp:cNvPr id="0" name=""/>
        <dsp:cNvSpPr/>
      </dsp:nvSpPr>
      <dsp:spPr>
        <a:xfrm>
          <a:off x="1241502" y="0"/>
          <a:ext cx="4244772" cy="4244772"/>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7C92F1-C430-48C9-AECE-01CCE08D4C8B}">
      <dsp:nvSpPr>
        <dsp:cNvPr id="0" name=""/>
        <dsp:cNvSpPr/>
      </dsp:nvSpPr>
      <dsp:spPr>
        <a:xfrm>
          <a:off x="1644755" y="403253"/>
          <a:ext cx="1655461" cy="165546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KF can improve channel estimation and reduce BER.</a:t>
          </a:r>
        </a:p>
      </dsp:txBody>
      <dsp:txXfrm>
        <a:off x="1725568" y="484066"/>
        <a:ext cx="1493835" cy="1493835"/>
      </dsp:txXfrm>
    </dsp:sp>
    <dsp:sp modelId="{D3A9BB51-0605-481E-B68F-EE84959E3802}">
      <dsp:nvSpPr>
        <dsp:cNvPr id="0" name=""/>
        <dsp:cNvSpPr/>
      </dsp:nvSpPr>
      <dsp:spPr>
        <a:xfrm>
          <a:off x="3427559" y="403253"/>
          <a:ext cx="1655461" cy="165546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dirty="0"/>
            <a:t>Typical proposal: KF to track subchannels’ temporal </a:t>
          </a:r>
          <a:r>
            <a:rPr lang="en-US" sz="1800" b="0" i="0" kern="1200" baseline="0" dirty="0" err="1"/>
            <a:t>vari</a:t>
          </a:r>
          <a:r>
            <a:rPr lang="es-ES" sz="1800" b="0" i="0" kern="1200" baseline="0" dirty="0" err="1"/>
            <a:t>ation</a:t>
          </a:r>
          <a:r>
            <a:rPr lang="es-ES" sz="1800" b="0" i="0" kern="1200" baseline="0" dirty="0"/>
            <a:t>.</a:t>
          </a:r>
          <a:endParaRPr lang="en-US" sz="1800" kern="1200" dirty="0"/>
        </a:p>
      </dsp:txBody>
      <dsp:txXfrm>
        <a:off x="3508372" y="484066"/>
        <a:ext cx="1493835" cy="1493835"/>
      </dsp:txXfrm>
    </dsp:sp>
    <dsp:sp modelId="{ECCFCA4B-4491-4263-9C49-CEBD1A2D7CFC}">
      <dsp:nvSpPr>
        <dsp:cNvPr id="0" name=""/>
        <dsp:cNvSpPr/>
      </dsp:nvSpPr>
      <dsp:spPr>
        <a:xfrm>
          <a:off x="1644755" y="2186057"/>
          <a:ext cx="1655461" cy="165546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dirty="0"/>
            <a:t>Matrix KF can be simplified into a bank of scalar KFs.</a:t>
          </a:r>
          <a:endParaRPr lang="en-US" sz="1800" kern="1200" dirty="0"/>
        </a:p>
      </dsp:txBody>
      <dsp:txXfrm>
        <a:off x="1725568" y="2266870"/>
        <a:ext cx="1493835" cy="1493835"/>
      </dsp:txXfrm>
    </dsp:sp>
    <dsp:sp modelId="{49E17618-3F0B-4A59-BD37-5E84FB77120A}">
      <dsp:nvSpPr>
        <dsp:cNvPr id="0" name=""/>
        <dsp:cNvSpPr/>
      </dsp:nvSpPr>
      <dsp:spPr>
        <a:xfrm>
          <a:off x="3427559" y="2186057"/>
          <a:ext cx="1655461" cy="165546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dirty="0"/>
            <a:t>KF degrades </a:t>
          </a:r>
          <a:r>
            <a:rPr lang="en-US" sz="1800" b="0" i="0" kern="1200" baseline="0" dirty="0" err="1"/>
            <a:t>catastrophi-cally</a:t>
          </a:r>
          <a:r>
            <a:rPr lang="en-US" sz="1800" b="0" i="0" kern="1200" baseline="0" dirty="0"/>
            <a:t> if tap </a:t>
          </a:r>
          <a:r>
            <a:rPr lang="es-ES" sz="1800" b="0" i="0" kern="1200" baseline="0" dirty="0" err="1"/>
            <a:t>birth</a:t>
          </a:r>
          <a:r>
            <a:rPr lang="es-ES" sz="1800" b="0" i="0" kern="1200" baseline="0" dirty="0"/>
            <a:t>/</a:t>
          </a:r>
          <a:r>
            <a:rPr lang="es-ES" sz="1800" b="0" i="0" kern="1200" baseline="0" dirty="0" err="1"/>
            <a:t>death</a:t>
          </a:r>
          <a:r>
            <a:rPr lang="es-ES" sz="1800" b="0" i="0" kern="1200" baseline="0" dirty="0"/>
            <a:t>.</a:t>
          </a:r>
          <a:endParaRPr lang="en-US" sz="1800" kern="1200" dirty="0"/>
        </a:p>
      </dsp:txBody>
      <dsp:txXfrm>
        <a:off x="3508372" y="2266870"/>
        <a:ext cx="1493835" cy="14938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34A9E9-A21D-4696-B409-2C51487C83A4}">
      <dsp:nvSpPr>
        <dsp:cNvPr id="0" name=""/>
        <dsp:cNvSpPr/>
      </dsp:nvSpPr>
      <dsp:spPr>
        <a:xfrm>
          <a:off x="1920" y="255547"/>
          <a:ext cx="1872070" cy="74882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Sudden death</a:t>
          </a:r>
        </a:p>
      </dsp:txBody>
      <dsp:txXfrm>
        <a:off x="1920" y="255547"/>
        <a:ext cx="1872070" cy="748828"/>
      </dsp:txXfrm>
    </dsp:sp>
    <dsp:sp modelId="{1D3A6009-8AAF-49AF-9E07-C88CDE969146}">
      <dsp:nvSpPr>
        <dsp:cNvPr id="0" name=""/>
        <dsp:cNvSpPr/>
      </dsp:nvSpPr>
      <dsp:spPr>
        <a:xfrm>
          <a:off x="1920" y="1004375"/>
          <a:ext cx="1872070" cy="17563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tap </a:t>
          </a:r>
          <a:r>
            <a:rPr lang="en-US" sz="2100" b="0" kern="1200" dirty="0"/>
            <a:t>gain </a:t>
          </a:r>
          <a:r>
            <a:rPr lang="en-US" sz="2100" b="1" kern="1200" dirty="0"/>
            <a:t>leaps</a:t>
          </a:r>
          <a:r>
            <a:rPr lang="en-US" sz="2100" b="0" kern="1200" dirty="0"/>
            <a:t> into approx. zero</a:t>
          </a:r>
        </a:p>
      </dsp:txBody>
      <dsp:txXfrm>
        <a:off x="1920" y="1004375"/>
        <a:ext cx="1872070" cy="1756371"/>
      </dsp:txXfrm>
    </dsp:sp>
    <dsp:sp modelId="{C1903EE1-0FCF-46B5-9F95-0B447F6523D4}">
      <dsp:nvSpPr>
        <dsp:cNvPr id="0" name=""/>
        <dsp:cNvSpPr/>
      </dsp:nvSpPr>
      <dsp:spPr>
        <a:xfrm>
          <a:off x="2136079" y="255547"/>
          <a:ext cx="1872070" cy="74882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Slow death</a:t>
          </a:r>
        </a:p>
      </dsp:txBody>
      <dsp:txXfrm>
        <a:off x="2136079" y="255547"/>
        <a:ext cx="1872070" cy="748828"/>
      </dsp:txXfrm>
    </dsp:sp>
    <dsp:sp modelId="{589F9861-17F9-4C50-90E9-229563FA6AD1}">
      <dsp:nvSpPr>
        <dsp:cNvPr id="0" name=""/>
        <dsp:cNvSpPr/>
      </dsp:nvSpPr>
      <dsp:spPr>
        <a:xfrm>
          <a:off x="2136079" y="1004375"/>
          <a:ext cx="1872070" cy="17563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tap gain has </a:t>
          </a:r>
          <a:r>
            <a:rPr lang="en-US" sz="2100" b="1" kern="1200" dirty="0"/>
            <a:t>slowly converged </a:t>
          </a:r>
          <a:r>
            <a:rPr lang="en-US" sz="2100" b="0" kern="1200" dirty="0"/>
            <a:t>into approx. zero</a:t>
          </a:r>
        </a:p>
      </dsp:txBody>
      <dsp:txXfrm>
        <a:off x="2136079" y="1004375"/>
        <a:ext cx="1872070" cy="1756371"/>
      </dsp:txXfrm>
    </dsp:sp>
    <dsp:sp modelId="{3824FD24-E70F-4BBD-9BBE-DC0CB7005F5A}">
      <dsp:nvSpPr>
        <dsp:cNvPr id="0" name=""/>
        <dsp:cNvSpPr/>
      </dsp:nvSpPr>
      <dsp:spPr>
        <a:xfrm>
          <a:off x="4270239" y="255547"/>
          <a:ext cx="1872070" cy="74882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Birth</a:t>
          </a:r>
        </a:p>
      </dsp:txBody>
      <dsp:txXfrm>
        <a:off x="4270239" y="255547"/>
        <a:ext cx="1872070" cy="748828"/>
      </dsp:txXfrm>
    </dsp:sp>
    <dsp:sp modelId="{9386FAD2-5093-4BFF-898C-F1B38B4584A3}">
      <dsp:nvSpPr>
        <dsp:cNvPr id="0" name=""/>
        <dsp:cNvSpPr/>
      </dsp:nvSpPr>
      <dsp:spPr>
        <a:xfrm>
          <a:off x="4270239" y="1004375"/>
          <a:ext cx="1872070" cy="17563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the tap gain is </a:t>
          </a:r>
          <a:r>
            <a:rPr lang="en-US" sz="2100" b="1" kern="1200" dirty="0"/>
            <a:t>far</a:t>
          </a:r>
          <a:r>
            <a:rPr lang="en-US" sz="2100" kern="1200" dirty="0"/>
            <a:t> from zero</a:t>
          </a:r>
        </a:p>
      </dsp:txBody>
      <dsp:txXfrm>
        <a:off x="4270239" y="1004375"/>
        <a:ext cx="1872070" cy="17563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E660A2-F6C0-48B9-974E-2412D58FAA73}">
      <dsp:nvSpPr>
        <dsp:cNvPr id="0" name=""/>
        <dsp:cNvSpPr/>
      </dsp:nvSpPr>
      <dsp:spPr>
        <a:xfrm>
          <a:off x="0" y="0"/>
          <a:ext cx="11155680" cy="35176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marL="0" lvl="0" indent="0" algn="ctr" defTabSz="1822450">
            <a:lnSpc>
              <a:spcPct val="90000"/>
            </a:lnSpc>
            <a:spcBef>
              <a:spcPct val="0"/>
            </a:spcBef>
            <a:spcAft>
              <a:spcPct val="35000"/>
            </a:spcAft>
            <a:buNone/>
          </a:pPr>
          <a:r>
            <a:rPr lang="en-US" sz="4100" kern="1200" dirty="0"/>
            <a:t>5</a:t>
          </a:r>
          <a:r>
            <a:rPr lang="en-US" sz="4100" b="0" i="0" kern="1200" baseline="0" dirty="0"/>
            <a:t> geometrically-justified tap dynamics (birth-death / hop) involving either full or partial taps:</a:t>
          </a:r>
          <a:endParaRPr lang="en-US" sz="4100" kern="1200" dirty="0"/>
        </a:p>
      </dsp:txBody>
      <dsp:txXfrm>
        <a:off x="0" y="0"/>
        <a:ext cx="11155680" cy="1899526"/>
      </dsp:txXfrm>
    </dsp:sp>
    <dsp:sp modelId="{7A969EA7-9BFA-4C01-9B21-B9149E059531}">
      <dsp:nvSpPr>
        <dsp:cNvPr id="0" name=""/>
        <dsp:cNvSpPr/>
      </dsp:nvSpPr>
      <dsp:spPr>
        <a:xfrm>
          <a:off x="1361" y="1829173"/>
          <a:ext cx="2230591" cy="161811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n-US" sz="2300" b="0" i="0" kern="1200" baseline="0"/>
            <a:t>Uncorrelated (sub)tap birth-death dynamics</a:t>
          </a:r>
          <a:endParaRPr lang="en-US" sz="2300" kern="1200"/>
        </a:p>
      </dsp:txBody>
      <dsp:txXfrm>
        <a:off x="1361" y="1829173"/>
        <a:ext cx="2230591" cy="1618115"/>
      </dsp:txXfrm>
    </dsp:sp>
    <dsp:sp modelId="{8EE38315-57A8-4D24-86BF-14C3B07DBEA0}">
      <dsp:nvSpPr>
        <dsp:cNvPr id="0" name=""/>
        <dsp:cNvSpPr/>
      </dsp:nvSpPr>
      <dsp:spPr>
        <a:xfrm>
          <a:off x="2231953" y="1829173"/>
          <a:ext cx="2230591" cy="161811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n-US" sz="2300" b="0" i="0" kern="1200" baseline="0"/>
            <a:t>Correlated (sub)tap birth-death dynamics</a:t>
          </a:r>
          <a:endParaRPr lang="en-US" sz="2300" kern="1200"/>
        </a:p>
      </dsp:txBody>
      <dsp:txXfrm>
        <a:off x="2231953" y="1829173"/>
        <a:ext cx="2230591" cy="1618115"/>
      </dsp:txXfrm>
    </dsp:sp>
    <dsp:sp modelId="{FCAC3C62-21DB-44F4-BE83-7E24C48DA1E7}">
      <dsp:nvSpPr>
        <dsp:cNvPr id="0" name=""/>
        <dsp:cNvSpPr/>
      </dsp:nvSpPr>
      <dsp:spPr>
        <a:xfrm>
          <a:off x="4462544" y="1829173"/>
          <a:ext cx="2230591" cy="161811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s-ES" sz="2300" b="0" i="0" kern="1200" baseline="0"/>
            <a:t>Gradual tap drift</a:t>
          </a:r>
          <a:endParaRPr lang="en-US" sz="2300" kern="1200"/>
        </a:p>
      </dsp:txBody>
      <dsp:txXfrm>
        <a:off x="4462544" y="1829173"/>
        <a:ext cx="2230591" cy="1618115"/>
      </dsp:txXfrm>
    </dsp:sp>
    <dsp:sp modelId="{6B6C7582-9348-4A62-B0BE-98681F6DF3DA}">
      <dsp:nvSpPr>
        <dsp:cNvPr id="0" name=""/>
        <dsp:cNvSpPr/>
      </dsp:nvSpPr>
      <dsp:spPr>
        <a:xfrm>
          <a:off x="6693135" y="1829173"/>
          <a:ext cx="2230591" cy="161811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n-US" sz="2300" b="0" i="0" kern="1200" baseline="0"/>
            <a:t>Lateral (sub)tap hop dynamics</a:t>
          </a:r>
          <a:endParaRPr lang="en-US" sz="2300" kern="1200"/>
        </a:p>
      </dsp:txBody>
      <dsp:txXfrm>
        <a:off x="6693135" y="1829173"/>
        <a:ext cx="2230591" cy="1618115"/>
      </dsp:txXfrm>
    </dsp:sp>
    <dsp:sp modelId="{246CA8CC-EEC5-4721-B320-8C360ADD9ECE}">
      <dsp:nvSpPr>
        <dsp:cNvPr id="0" name=""/>
        <dsp:cNvSpPr/>
      </dsp:nvSpPr>
      <dsp:spPr>
        <a:xfrm>
          <a:off x="8923726" y="1829173"/>
          <a:ext cx="2230591" cy="161811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s-ES" sz="2300" b="0" i="0" kern="1200" baseline="0"/>
            <a:t>Unstereotyped dynamics</a:t>
          </a:r>
          <a:endParaRPr lang="en-US" sz="2300" kern="1200"/>
        </a:p>
      </dsp:txBody>
      <dsp:txXfrm>
        <a:off x="8923726" y="1829173"/>
        <a:ext cx="2230591" cy="16181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E660A2-F6C0-48B9-974E-2412D58FAA73}">
      <dsp:nvSpPr>
        <dsp:cNvPr id="0" name=""/>
        <dsp:cNvSpPr/>
      </dsp:nvSpPr>
      <dsp:spPr>
        <a:xfrm>
          <a:off x="0" y="0"/>
          <a:ext cx="11155680" cy="35176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marL="0" lvl="0" indent="0" algn="ctr" defTabSz="1822450">
            <a:lnSpc>
              <a:spcPct val="90000"/>
            </a:lnSpc>
            <a:spcBef>
              <a:spcPct val="0"/>
            </a:spcBef>
            <a:spcAft>
              <a:spcPct val="35000"/>
            </a:spcAft>
            <a:buNone/>
          </a:pPr>
          <a:r>
            <a:rPr lang="en-US" sz="4100" kern="1200" dirty="0"/>
            <a:t>5</a:t>
          </a:r>
          <a:r>
            <a:rPr lang="en-US" sz="4100" b="0" i="0" kern="1200" baseline="0" dirty="0"/>
            <a:t> geometrically-justified tap dynamics (birth-death / hop) involving either full or partial taps:</a:t>
          </a:r>
          <a:endParaRPr lang="en-US" sz="4100" kern="1200" dirty="0"/>
        </a:p>
      </dsp:txBody>
      <dsp:txXfrm>
        <a:off x="0" y="0"/>
        <a:ext cx="11155680" cy="1899526"/>
      </dsp:txXfrm>
    </dsp:sp>
    <dsp:sp modelId="{7A969EA7-9BFA-4C01-9B21-B9149E059531}">
      <dsp:nvSpPr>
        <dsp:cNvPr id="0" name=""/>
        <dsp:cNvSpPr/>
      </dsp:nvSpPr>
      <dsp:spPr>
        <a:xfrm>
          <a:off x="1361" y="1829173"/>
          <a:ext cx="2230591" cy="161811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n-US" sz="2300" b="0" i="0" kern="1200" baseline="0"/>
            <a:t>Uncorrelated (sub)tap birth-death dynamics</a:t>
          </a:r>
          <a:endParaRPr lang="en-US" sz="2300" kern="1200"/>
        </a:p>
      </dsp:txBody>
      <dsp:txXfrm>
        <a:off x="1361" y="1829173"/>
        <a:ext cx="2230591" cy="1618115"/>
      </dsp:txXfrm>
    </dsp:sp>
    <dsp:sp modelId="{8EE38315-57A8-4D24-86BF-14C3B07DBEA0}">
      <dsp:nvSpPr>
        <dsp:cNvPr id="0" name=""/>
        <dsp:cNvSpPr/>
      </dsp:nvSpPr>
      <dsp:spPr>
        <a:xfrm>
          <a:off x="2231953" y="1829173"/>
          <a:ext cx="2230591" cy="161811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n-US" sz="2300" b="0" i="0" kern="1200" baseline="0"/>
            <a:t>Correlated (sub)tap birth-death dynamics</a:t>
          </a:r>
          <a:endParaRPr lang="en-US" sz="2300" kern="1200"/>
        </a:p>
      </dsp:txBody>
      <dsp:txXfrm>
        <a:off x="2231953" y="1829173"/>
        <a:ext cx="2230591" cy="1618115"/>
      </dsp:txXfrm>
    </dsp:sp>
    <dsp:sp modelId="{FCAC3C62-21DB-44F4-BE83-7E24C48DA1E7}">
      <dsp:nvSpPr>
        <dsp:cNvPr id="0" name=""/>
        <dsp:cNvSpPr/>
      </dsp:nvSpPr>
      <dsp:spPr>
        <a:xfrm>
          <a:off x="4462544" y="1829173"/>
          <a:ext cx="2230591" cy="161811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s-ES" sz="2300" b="0" i="0" kern="1200" baseline="0"/>
            <a:t>Gradual tap drift</a:t>
          </a:r>
          <a:endParaRPr lang="en-US" sz="2300" kern="1200"/>
        </a:p>
      </dsp:txBody>
      <dsp:txXfrm>
        <a:off x="4462544" y="1829173"/>
        <a:ext cx="2230591" cy="1618115"/>
      </dsp:txXfrm>
    </dsp:sp>
    <dsp:sp modelId="{6B6C7582-9348-4A62-B0BE-98681F6DF3DA}">
      <dsp:nvSpPr>
        <dsp:cNvPr id="0" name=""/>
        <dsp:cNvSpPr/>
      </dsp:nvSpPr>
      <dsp:spPr>
        <a:xfrm>
          <a:off x="6693135" y="1829173"/>
          <a:ext cx="2230591" cy="161811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n-US" sz="2300" b="0" i="0" kern="1200" baseline="0"/>
            <a:t>Lateral (sub)tap hop dynamics</a:t>
          </a:r>
          <a:endParaRPr lang="en-US" sz="2300" kern="1200"/>
        </a:p>
      </dsp:txBody>
      <dsp:txXfrm>
        <a:off x="6693135" y="1829173"/>
        <a:ext cx="2230591" cy="1618115"/>
      </dsp:txXfrm>
    </dsp:sp>
    <dsp:sp modelId="{246CA8CC-EEC5-4721-B320-8C360ADD9ECE}">
      <dsp:nvSpPr>
        <dsp:cNvPr id="0" name=""/>
        <dsp:cNvSpPr/>
      </dsp:nvSpPr>
      <dsp:spPr>
        <a:xfrm>
          <a:off x="8923726" y="1829173"/>
          <a:ext cx="2230591" cy="161811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s-ES" sz="2300" b="0" i="0" kern="1200" baseline="0"/>
            <a:t>Unstereotyped dynamics</a:t>
          </a:r>
          <a:endParaRPr lang="en-US" sz="2300" kern="1200"/>
        </a:p>
      </dsp:txBody>
      <dsp:txXfrm>
        <a:off x="8923726" y="1829173"/>
        <a:ext cx="2230591" cy="161811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69C1A5-50F8-4F13-916B-2E40B9BA45C5}">
      <dsp:nvSpPr>
        <dsp:cNvPr id="0" name=""/>
        <dsp:cNvSpPr/>
      </dsp:nvSpPr>
      <dsp:spPr>
        <a:xfrm>
          <a:off x="1401813" y="494"/>
          <a:ext cx="2197908" cy="131874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s-ES" sz="2100" kern="1200" dirty="0" err="1"/>
            <a:t>Abrupt</a:t>
          </a:r>
          <a:r>
            <a:rPr lang="es-ES" sz="2100" kern="1200" dirty="0"/>
            <a:t> </a:t>
          </a:r>
          <a:r>
            <a:rPr lang="es-ES" sz="2100" kern="1200" dirty="0" err="1"/>
            <a:t>changes</a:t>
          </a:r>
          <a:endParaRPr lang="en-US" sz="2100" kern="1200" dirty="0"/>
        </a:p>
        <a:p>
          <a:pPr marL="171450" lvl="1" indent="-171450" algn="l" defTabSz="711200">
            <a:lnSpc>
              <a:spcPct val="90000"/>
            </a:lnSpc>
            <a:spcBef>
              <a:spcPct val="0"/>
            </a:spcBef>
            <a:spcAft>
              <a:spcPct val="15000"/>
            </a:spcAft>
            <a:buChar char="•"/>
          </a:pPr>
          <a:r>
            <a:rPr lang="es-ES" sz="1600" kern="1200" dirty="0"/>
            <a:t>drive </a:t>
          </a:r>
          <a:r>
            <a:rPr lang="es-ES" sz="1600" kern="1200" dirty="0" err="1"/>
            <a:t>financial</a:t>
          </a:r>
          <a:r>
            <a:rPr lang="es-ES" sz="1600" kern="1200" dirty="0"/>
            <a:t> </a:t>
          </a:r>
          <a:r>
            <a:rPr lang="es-ES" sz="1600" kern="1200" dirty="0" err="1"/>
            <a:t>markets</a:t>
          </a:r>
          <a:endParaRPr lang="en-US" sz="1600" kern="1200" dirty="0"/>
        </a:p>
      </dsp:txBody>
      <dsp:txXfrm>
        <a:off x="1440438" y="39119"/>
        <a:ext cx="2120658" cy="1241495"/>
      </dsp:txXfrm>
    </dsp:sp>
    <dsp:sp modelId="{A93D55F1-F625-4229-ABBB-56F4A3D33B89}">
      <dsp:nvSpPr>
        <dsp:cNvPr id="0" name=""/>
        <dsp:cNvSpPr/>
      </dsp:nvSpPr>
      <dsp:spPr>
        <a:xfrm>
          <a:off x="3793138" y="387326"/>
          <a:ext cx="465956" cy="545081"/>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793138" y="496342"/>
        <a:ext cx="326169" cy="327049"/>
      </dsp:txXfrm>
    </dsp:sp>
    <dsp:sp modelId="{C40C37A7-EDF9-4D0C-89A3-4A812FCA9167}">
      <dsp:nvSpPr>
        <dsp:cNvPr id="0" name=""/>
        <dsp:cNvSpPr/>
      </dsp:nvSpPr>
      <dsp:spPr>
        <a:xfrm>
          <a:off x="4478885" y="494"/>
          <a:ext cx="2197908" cy="131874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err="1"/>
            <a:t>Most</a:t>
          </a:r>
          <a:r>
            <a:rPr lang="es-ES" sz="2100" kern="1200" dirty="0"/>
            <a:t> </a:t>
          </a:r>
          <a:r>
            <a:rPr lang="es-ES" sz="2100" kern="1200" dirty="0" err="1"/>
            <a:t>don’t</a:t>
          </a:r>
          <a:r>
            <a:rPr lang="es-ES" sz="2100" kern="1200" dirty="0"/>
            <a:t> </a:t>
          </a:r>
          <a:r>
            <a:rPr lang="es-ES" sz="2100" kern="1200" dirty="0" err="1"/>
            <a:t>understand</a:t>
          </a:r>
          <a:r>
            <a:rPr lang="es-ES" sz="2100" kern="1200" dirty="0"/>
            <a:t> </a:t>
          </a:r>
          <a:r>
            <a:rPr lang="es-ES" sz="2100" kern="1200" dirty="0" err="1"/>
            <a:t>them</a:t>
          </a:r>
          <a:r>
            <a:rPr lang="es-ES" sz="2100" kern="1200" dirty="0"/>
            <a:t> › KF</a:t>
          </a:r>
          <a:endParaRPr lang="en-US" sz="2100" kern="1200" dirty="0"/>
        </a:p>
      </dsp:txBody>
      <dsp:txXfrm>
        <a:off x="4517510" y="39119"/>
        <a:ext cx="2120658" cy="1241495"/>
      </dsp:txXfrm>
    </dsp:sp>
    <dsp:sp modelId="{0F5F43C1-A014-4D05-898A-62B2F585961B}">
      <dsp:nvSpPr>
        <dsp:cNvPr id="0" name=""/>
        <dsp:cNvSpPr/>
      </dsp:nvSpPr>
      <dsp:spPr>
        <a:xfrm>
          <a:off x="6870210" y="387326"/>
          <a:ext cx="465956" cy="545081"/>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870210" y="496342"/>
        <a:ext cx="326169" cy="327049"/>
      </dsp:txXfrm>
    </dsp:sp>
    <dsp:sp modelId="{43D132C3-5588-4B75-949C-F6409C7122FD}">
      <dsp:nvSpPr>
        <dsp:cNvPr id="0" name=""/>
        <dsp:cNvSpPr/>
      </dsp:nvSpPr>
      <dsp:spPr>
        <a:xfrm>
          <a:off x="7555957" y="494"/>
          <a:ext cx="2197908" cy="131874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A </a:t>
          </a:r>
          <a:r>
            <a:rPr lang="es-ES" sz="2100" kern="1200" dirty="0" err="1"/>
            <a:t>few</a:t>
          </a:r>
          <a:r>
            <a:rPr lang="es-ES" sz="2100" kern="1200" dirty="0"/>
            <a:t> </a:t>
          </a:r>
          <a:r>
            <a:rPr lang="es-ES" sz="2100" kern="1200" dirty="0" err="1"/>
            <a:t>understand</a:t>
          </a:r>
          <a:r>
            <a:rPr lang="es-ES" sz="2100" kern="1200" dirty="0"/>
            <a:t> </a:t>
          </a:r>
          <a:r>
            <a:rPr lang="es-ES" sz="2100" kern="1200" dirty="0" err="1"/>
            <a:t>them</a:t>
          </a:r>
          <a:r>
            <a:rPr lang="es-ES" sz="2100" kern="1200" dirty="0"/>
            <a:t> › NNKF</a:t>
          </a:r>
          <a:endParaRPr lang="en-US" sz="2100" kern="1200" dirty="0"/>
        </a:p>
      </dsp:txBody>
      <dsp:txXfrm>
        <a:off x="7594582" y="39119"/>
        <a:ext cx="2120658" cy="1241495"/>
      </dsp:txXfrm>
    </dsp:sp>
    <dsp:sp modelId="{DC0EA796-4D69-460A-A320-DD21AC17D273}">
      <dsp:nvSpPr>
        <dsp:cNvPr id="0" name=""/>
        <dsp:cNvSpPr/>
      </dsp:nvSpPr>
      <dsp:spPr>
        <a:xfrm rot="5400000">
          <a:off x="8421933" y="1473092"/>
          <a:ext cx="465956" cy="545081"/>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8491387" y="1512655"/>
        <a:ext cx="327049" cy="326169"/>
      </dsp:txXfrm>
    </dsp:sp>
    <dsp:sp modelId="{8F465F41-0352-47BB-A4A6-7C320C469DBD}">
      <dsp:nvSpPr>
        <dsp:cNvPr id="0" name=""/>
        <dsp:cNvSpPr/>
      </dsp:nvSpPr>
      <dsp:spPr>
        <a:xfrm>
          <a:off x="7555957" y="2198402"/>
          <a:ext cx="2197908" cy="131874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Neural-Kalman </a:t>
          </a:r>
          <a:r>
            <a:rPr lang="es-ES" sz="2100" kern="1200" dirty="0" err="1"/>
            <a:t>Phenomena</a:t>
          </a:r>
          <a:endParaRPr lang="en-US" sz="2100" kern="1200" dirty="0"/>
        </a:p>
      </dsp:txBody>
      <dsp:txXfrm>
        <a:off x="7594582" y="2237027"/>
        <a:ext cx="2120658" cy="1241495"/>
      </dsp:txXfrm>
    </dsp:sp>
    <dsp:sp modelId="{9F551BDF-7F0C-4BC9-9ED5-74D9B9443B5C}">
      <dsp:nvSpPr>
        <dsp:cNvPr id="0" name=""/>
        <dsp:cNvSpPr/>
      </dsp:nvSpPr>
      <dsp:spPr>
        <a:xfrm rot="10800000">
          <a:off x="6896585" y="2585234"/>
          <a:ext cx="465956" cy="545081"/>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7036372" y="2694250"/>
        <a:ext cx="326169" cy="327049"/>
      </dsp:txXfrm>
    </dsp:sp>
    <dsp:sp modelId="{61B55BC8-7C41-438F-947C-DE3B821B8095}">
      <dsp:nvSpPr>
        <dsp:cNvPr id="0" name=""/>
        <dsp:cNvSpPr/>
      </dsp:nvSpPr>
      <dsp:spPr>
        <a:xfrm>
          <a:off x="4478885" y="2198402"/>
          <a:ext cx="2197908" cy="131874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Bets against KF = Outperformance</a:t>
          </a:r>
        </a:p>
      </dsp:txBody>
      <dsp:txXfrm>
        <a:off x="4517510" y="2237027"/>
        <a:ext cx="2120658" cy="1241495"/>
      </dsp:txXfrm>
    </dsp:sp>
    <dsp:sp modelId="{2CFD5512-BB3D-46D8-9CA4-35EA9694FACD}">
      <dsp:nvSpPr>
        <dsp:cNvPr id="0" name=""/>
        <dsp:cNvSpPr/>
      </dsp:nvSpPr>
      <dsp:spPr>
        <a:xfrm rot="10800000">
          <a:off x="3819513" y="2585234"/>
          <a:ext cx="465956" cy="545081"/>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s-ES" sz="1700" kern="1200"/>
        </a:p>
      </dsp:txBody>
      <dsp:txXfrm rot="10800000">
        <a:off x="3959300" y="2694250"/>
        <a:ext cx="326169" cy="327049"/>
      </dsp:txXfrm>
    </dsp:sp>
    <dsp:sp modelId="{124BB162-EE53-4E8D-9A68-976D40D00D0B}">
      <dsp:nvSpPr>
        <dsp:cNvPr id="0" name=""/>
        <dsp:cNvSpPr/>
      </dsp:nvSpPr>
      <dsp:spPr>
        <a:xfrm>
          <a:off x="1401813" y="2198402"/>
          <a:ext cx="2197908" cy="131874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HLABAFEOs</a:t>
          </a:r>
        </a:p>
      </dsp:txBody>
      <dsp:txXfrm>
        <a:off x="1440438" y="2237027"/>
        <a:ext cx="2120658" cy="12414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B32EB-BAD7-4159-AC78-571427C466D8}">
      <dsp:nvSpPr>
        <dsp:cNvPr id="0" name=""/>
        <dsp:cNvSpPr/>
      </dsp:nvSpPr>
      <dsp:spPr>
        <a:xfrm>
          <a:off x="215807" y="540172"/>
          <a:ext cx="919648" cy="91964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7E1AD8-2843-4209-9054-26DFCE26C10D}">
      <dsp:nvSpPr>
        <dsp:cNvPr id="0" name=""/>
        <dsp:cNvSpPr/>
      </dsp:nvSpPr>
      <dsp:spPr>
        <a:xfrm>
          <a:off x="408933" y="733298"/>
          <a:ext cx="533396" cy="5333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93D913-509A-4AE0-8F26-B4DA97BFDBE1}">
      <dsp:nvSpPr>
        <dsp:cNvPr id="0" name=""/>
        <dsp:cNvSpPr/>
      </dsp:nvSpPr>
      <dsp:spPr>
        <a:xfrm>
          <a:off x="1243852" y="540172"/>
          <a:ext cx="2345086" cy="919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Topics in neuroscience are relevant for engineering.</a:t>
          </a:r>
          <a:endParaRPr lang="en-US" sz="1600" kern="1200" dirty="0"/>
        </a:p>
      </dsp:txBody>
      <dsp:txXfrm>
        <a:off x="1243852" y="540172"/>
        <a:ext cx="2345086" cy="919648"/>
      </dsp:txXfrm>
    </dsp:sp>
    <dsp:sp modelId="{FE3E266C-4FF7-48A6-8426-A68A89032924}">
      <dsp:nvSpPr>
        <dsp:cNvPr id="0" name=""/>
        <dsp:cNvSpPr/>
      </dsp:nvSpPr>
      <dsp:spPr>
        <a:xfrm>
          <a:off x="3966652" y="540172"/>
          <a:ext cx="919648" cy="91964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2ED32B-D1FA-44EA-8968-CAEE627089A7}">
      <dsp:nvSpPr>
        <dsp:cNvPr id="0" name=""/>
        <dsp:cNvSpPr/>
      </dsp:nvSpPr>
      <dsp:spPr>
        <a:xfrm>
          <a:off x="4159778" y="733298"/>
          <a:ext cx="533396" cy="5333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3756DA-8A05-4DD8-99B8-F85E94DBF207}">
      <dsp:nvSpPr>
        <dsp:cNvPr id="0" name=""/>
        <dsp:cNvSpPr/>
      </dsp:nvSpPr>
      <dsp:spPr>
        <a:xfrm>
          <a:off x="5083368" y="540172"/>
          <a:ext cx="2167743" cy="919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Changepoint-Oddball-Reversal is functionally equivalent to channel tracking problem under abrupt changes. </a:t>
          </a:r>
          <a:endParaRPr lang="en-US" sz="1600" kern="1200" dirty="0"/>
        </a:p>
      </dsp:txBody>
      <dsp:txXfrm>
        <a:off x="5083368" y="540172"/>
        <a:ext cx="2167743" cy="919648"/>
      </dsp:txXfrm>
    </dsp:sp>
    <dsp:sp modelId="{C77689BA-363E-4759-B948-C05CAA92CFDE}">
      <dsp:nvSpPr>
        <dsp:cNvPr id="0" name=""/>
        <dsp:cNvSpPr/>
      </dsp:nvSpPr>
      <dsp:spPr>
        <a:xfrm>
          <a:off x="7628824" y="540172"/>
          <a:ext cx="919648" cy="91964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D05960-17ED-4E9D-A619-CF94FB5882B9}">
      <dsp:nvSpPr>
        <dsp:cNvPr id="0" name=""/>
        <dsp:cNvSpPr/>
      </dsp:nvSpPr>
      <dsp:spPr>
        <a:xfrm>
          <a:off x="7821951" y="733298"/>
          <a:ext cx="533396" cy="5333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EC5380-5E82-4F5E-B0D0-9F08DCE2D77D}">
      <dsp:nvSpPr>
        <dsp:cNvPr id="0" name=""/>
        <dsp:cNvSpPr/>
      </dsp:nvSpPr>
      <dsp:spPr>
        <a:xfrm>
          <a:off x="8745541" y="540172"/>
          <a:ext cx="2167743" cy="919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SMAP estimator can be reinterpreted as a detector for changepoints, oddballs and reversals.</a:t>
          </a:r>
          <a:endParaRPr lang="en-US" sz="1600" kern="1200" dirty="0"/>
        </a:p>
      </dsp:txBody>
      <dsp:txXfrm>
        <a:off x="8745541" y="540172"/>
        <a:ext cx="2167743" cy="919648"/>
      </dsp:txXfrm>
    </dsp:sp>
    <dsp:sp modelId="{8C2CC335-6E08-4302-8880-F9027E3D33AA}">
      <dsp:nvSpPr>
        <dsp:cNvPr id="0" name=""/>
        <dsp:cNvSpPr/>
      </dsp:nvSpPr>
      <dsp:spPr>
        <a:xfrm>
          <a:off x="215807" y="2057820"/>
          <a:ext cx="919648" cy="91964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27A792-1BCD-40AD-BC01-715965E574FC}">
      <dsp:nvSpPr>
        <dsp:cNvPr id="0" name=""/>
        <dsp:cNvSpPr/>
      </dsp:nvSpPr>
      <dsp:spPr>
        <a:xfrm>
          <a:off x="408933" y="2250946"/>
          <a:ext cx="533396" cy="5333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A22232-5AC0-4E45-A624-2F2A81A1D43A}">
      <dsp:nvSpPr>
        <dsp:cNvPr id="0" name=""/>
        <dsp:cNvSpPr/>
      </dsp:nvSpPr>
      <dsp:spPr>
        <a:xfrm>
          <a:off x="1217265" y="2057820"/>
          <a:ext cx="2398261" cy="919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Bio-inspired mechanisms for channel tracking and </a:t>
          </a:r>
          <a:r>
            <a:rPr lang="es-ES" sz="1600" b="0" i="0" kern="1200" baseline="0" dirty="0" err="1"/>
            <a:t>learning</a:t>
          </a:r>
          <a:r>
            <a:rPr lang="es-ES" sz="1600" b="0" i="0" kern="1200" baseline="0" dirty="0"/>
            <a:t> </a:t>
          </a:r>
          <a:r>
            <a:rPr lang="es-ES" sz="1600" b="0" i="0" kern="1200" baseline="0" dirty="0" err="1"/>
            <a:t>under</a:t>
          </a:r>
          <a:r>
            <a:rPr lang="es-ES" sz="1600" b="0" i="0" kern="1200" baseline="0" dirty="0"/>
            <a:t> </a:t>
          </a:r>
          <a:r>
            <a:rPr lang="es-ES" sz="1600" b="0" i="0" kern="1200" baseline="0" dirty="0" err="1"/>
            <a:t>unstereotyped</a:t>
          </a:r>
          <a:r>
            <a:rPr lang="es-ES" sz="1600" b="0" i="0" kern="1200" baseline="0" dirty="0"/>
            <a:t> </a:t>
          </a:r>
          <a:r>
            <a:rPr lang="es-ES" sz="1600" b="0" i="0" kern="1200" baseline="0" dirty="0" err="1"/>
            <a:t>dynamics</a:t>
          </a:r>
          <a:r>
            <a:rPr lang="es-ES" sz="1600" b="0" i="0" kern="1200" baseline="0" dirty="0"/>
            <a:t>.</a:t>
          </a:r>
          <a:endParaRPr lang="en-US" sz="1600" kern="1200" dirty="0"/>
        </a:p>
      </dsp:txBody>
      <dsp:txXfrm>
        <a:off x="1217265" y="2057820"/>
        <a:ext cx="2398261" cy="919648"/>
      </dsp:txXfrm>
    </dsp:sp>
    <dsp:sp modelId="{10136DAE-C2B1-412B-9BB4-5940D9C18A85}">
      <dsp:nvSpPr>
        <dsp:cNvPr id="0" name=""/>
        <dsp:cNvSpPr/>
      </dsp:nvSpPr>
      <dsp:spPr>
        <a:xfrm>
          <a:off x="3993239" y="2057820"/>
          <a:ext cx="919648" cy="91964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FBB9BB-AF44-4D48-AB42-54E5EE75799A}">
      <dsp:nvSpPr>
        <dsp:cNvPr id="0" name=""/>
        <dsp:cNvSpPr/>
      </dsp:nvSpPr>
      <dsp:spPr>
        <a:xfrm>
          <a:off x="4186365" y="2250946"/>
          <a:ext cx="533396" cy="53339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B595B4-070F-468E-B91D-D83C4D3528AD}">
      <dsp:nvSpPr>
        <dsp:cNvPr id="0" name=""/>
        <dsp:cNvSpPr/>
      </dsp:nvSpPr>
      <dsp:spPr>
        <a:xfrm>
          <a:off x="5109955" y="2057820"/>
          <a:ext cx="2167743" cy="919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An NK architecture for ever granular stereotyping for continual learning</a:t>
          </a:r>
          <a:endParaRPr lang="en-US" sz="1600" kern="1200" dirty="0"/>
        </a:p>
      </dsp:txBody>
      <dsp:txXfrm>
        <a:off x="5109955" y="2057820"/>
        <a:ext cx="2167743" cy="919648"/>
      </dsp:txXfrm>
    </dsp:sp>
    <dsp:sp modelId="{7F6F8074-7D84-440E-96B2-3C317A6EC0FC}">
      <dsp:nvSpPr>
        <dsp:cNvPr id="0" name=""/>
        <dsp:cNvSpPr/>
      </dsp:nvSpPr>
      <dsp:spPr>
        <a:xfrm>
          <a:off x="7655412" y="2057820"/>
          <a:ext cx="919648" cy="91964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4C42E6-99FD-4A37-8080-E2ACC2237AB6}">
      <dsp:nvSpPr>
        <dsp:cNvPr id="0" name=""/>
        <dsp:cNvSpPr/>
      </dsp:nvSpPr>
      <dsp:spPr>
        <a:xfrm>
          <a:off x="7848538" y="2250946"/>
          <a:ext cx="533396" cy="53339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6ED4BC-14B9-4907-AD60-5231E11AE5D2}">
      <dsp:nvSpPr>
        <dsp:cNvPr id="0" name=""/>
        <dsp:cNvSpPr/>
      </dsp:nvSpPr>
      <dsp:spPr>
        <a:xfrm>
          <a:off x="8772128" y="2057820"/>
          <a:ext cx="2167743" cy="919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t>Mechanisms eventually elucidated in neuroscientific research</a:t>
          </a:r>
          <a:endParaRPr lang="en-US" sz="1600" kern="1200" dirty="0"/>
        </a:p>
      </dsp:txBody>
      <dsp:txXfrm>
        <a:off x="8772128" y="2057820"/>
        <a:ext cx="2167743" cy="91964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3FA2E8-B827-4B58-9016-8545DA2D434C}">
      <dsp:nvSpPr>
        <dsp:cNvPr id="0" name=""/>
        <dsp:cNvSpPr/>
      </dsp:nvSpPr>
      <dsp:spPr>
        <a:xfrm>
          <a:off x="0" y="597061"/>
          <a:ext cx="3137535" cy="19923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F1C6CD-3229-4F14-9546-CB6E907EBC44}">
      <dsp:nvSpPr>
        <dsp:cNvPr id="0" name=""/>
        <dsp:cNvSpPr/>
      </dsp:nvSpPr>
      <dsp:spPr>
        <a:xfrm>
          <a:off x="348615" y="928245"/>
          <a:ext cx="3137535" cy="199233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err="1"/>
            <a:t>The</a:t>
          </a:r>
          <a:r>
            <a:rPr lang="es-ES" sz="2400" kern="1200" dirty="0"/>
            <a:t> Kalman </a:t>
          </a:r>
          <a:r>
            <a:rPr lang="es-ES" sz="2400" kern="1200" dirty="0" err="1"/>
            <a:t>filter</a:t>
          </a:r>
          <a:r>
            <a:rPr lang="es-ES" sz="2400" kern="1200" dirty="0"/>
            <a:t> </a:t>
          </a:r>
          <a:r>
            <a:rPr lang="es-ES" sz="2400" kern="1200" dirty="0" err="1"/>
            <a:t>is</a:t>
          </a:r>
          <a:r>
            <a:rPr lang="es-ES" sz="2400" kern="1200" dirty="0"/>
            <a:t> </a:t>
          </a:r>
          <a:r>
            <a:rPr lang="es-ES" sz="2400" kern="1200" dirty="0" err="1"/>
            <a:t>great</a:t>
          </a:r>
          <a:r>
            <a:rPr lang="es-ES" sz="2400" kern="1200" dirty="0"/>
            <a:t> </a:t>
          </a:r>
          <a:r>
            <a:rPr lang="es-ES" sz="2400" kern="1200" dirty="0" err="1"/>
            <a:t>if</a:t>
          </a:r>
          <a:r>
            <a:rPr lang="es-ES" sz="2400" kern="1200" dirty="0"/>
            <a:t> no </a:t>
          </a:r>
          <a:r>
            <a:rPr lang="es-ES" sz="2400" kern="1200" dirty="0" err="1"/>
            <a:t>abrupt</a:t>
          </a:r>
          <a:r>
            <a:rPr lang="es-ES" sz="2400" kern="1200" dirty="0"/>
            <a:t> </a:t>
          </a:r>
          <a:r>
            <a:rPr lang="es-ES" sz="2400" kern="1200" dirty="0" err="1"/>
            <a:t>changes</a:t>
          </a:r>
          <a:r>
            <a:rPr lang="es-ES" sz="2400" kern="1200" dirty="0"/>
            <a:t>.</a:t>
          </a:r>
          <a:endParaRPr lang="en-US" sz="2400" kern="1200" dirty="0"/>
        </a:p>
      </dsp:txBody>
      <dsp:txXfrm>
        <a:off x="406968" y="986598"/>
        <a:ext cx="3020829" cy="1875628"/>
      </dsp:txXfrm>
    </dsp:sp>
    <dsp:sp modelId="{7C72EBA2-A341-4DEF-B1C9-CFEA65B393F2}">
      <dsp:nvSpPr>
        <dsp:cNvPr id="0" name=""/>
        <dsp:cNvSpPr/>
      </dsp:nvSpPr>
      <dsp:spPr>
        <a:xfrm>
          <a:off x="3834765" y="597061"/>
          <a:ext cx="3137535" cy="19923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EDFD98-602B-48B1-BE80-4139B7C57519}">
      <dsp:nvSpPr>
        <dsp:cNvPr id="0" name=""/>
        <dsp:cNvSpPr/>
      </dsp:nvSpPr>
      <dsp:spPr>
        <a:xfrm>
          <a:off x="4183379" y="928245"/>
          <a:ext cx="3137535" cy="199233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err="1"/>
            <a:t>If</a:t>
          </a:r>
          <a:r>
            <a:rPr lang="es-ES" sz="2400" kern="1200" dirty="0"/>
            <a:t> </a:t>
          </a:r>
          <a:r>
            <a:rPr lang="es-ES" sz="2400" kern="1200" dirty="0" err="1"/>
            <a:t>abrupt</a:t>
          </a:r>
          <a:r>
            <a:rPr lang="es-ES" sz="2400" kern="1200" dirty="0"/>
            <a:t> </a:t>
          </a:r>
          <a:r>
            <a:rPr lang="es-ES" sz="2400" kern="1200" dirty="0" err="1"/>
            <a:t>changes</a:t>
          </a:r>
          <a:r>
            <a:rPr lang="es-ES" sz="2400" kern="1200" dirty="0"/>
            <a:t>, </a:t>
          </a:r>
          <a:r>
            <a:rPr lang="es-ES" sz="2400" kern="1200" dirty="0" err="1"/>
            <a:t>you</a:t>
          </a:r>
          <a:r>
            <a:rPr lang="es-ES" sz="2400" kern="1200" dirty="0"/>
            <a:t> </a:t>
          </a:r>
          <a:r>
            <a:rPr lang="es-ES" sz="2400" kern="1200" dirty="0" err="1"/>
            <a:t>need</a:t>
          </a:r>
          <a:r>
            <a:rPr lang="es-ES" sz="2400" kern="1200" dirty="0"/>
            <a:t> a detector (SMAP, NNKF).</a:t>
          </a:r>
          <a:endParaRPr lang="en-US" sz="2400" kern="1200" dirty="0"/>
        </a:p>
      </dsp:txBody>
      <dsp:txXfrm>
        <a:off x="4241732" y="986598"/>
        <a:ext cx="3020829" cy="1875628"/>
      </dsp:txXfrm>
    </dsp:sp>
    <dsp:sp modelId="{B09BEC43-CF36-4C75-B09A-84E25D88BF0A}">
      <dsp:nvSpPr>
        <dsp:cNvPr id="0" name=""/>
        <dsp:cNvSpPr/>
      </dsp:nvSpPr>
      <dsp:spPr>
        <a:xfrm>
          <a:off x="7669530" y="597061"/>
          <a:ext cx="3137535" cy="19923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6685B6-BF18-4991-B8F3-8BA94B0DE8F1}">
      <dsp:nvSpPr>
        <dsp:cNvPr id="0" name=""/>
        <dsp:cNvSpPr/>
      </dsp:nvSpPr>
      <dsp:spPr>
        <a:xfrm>
          <a:off x="8018145" y="928245"/>
          <a:ext cx="3137535" cy="199233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Neural-Kalman </a:t>
          </a:r>
          <a:r>
            <a:rPr lang="es-ES" sz="2400" kern="1200" dirty="0" err="1"/>
            <a:t>dynamics</a:t>
          </a:r>
          <a:r>
            <a:rPr lang="es-ES" sz="2400" kern="1200" dirty="0"/>
            <a:t> can be </a:t>
          </a:r>
          <a:r>
            <a:rPr lang="es-ES" sz="2400" kern="1200" dirty="0" err="1"/>
            <a:t>exploited</a:t>
          </a:r>
          <a:r>
            <a:rPr lang="es-ES" sz="2400" kern="1200" dirty="0"/>
            <a:t> (</a:t>
          </a:r>
          <a:r>
            <a:rPr lang="es-ES" sz="2400" kern="1200" dirty="0" err="1"/>
            <a:t>hopping</a:t>
          </a:r>
          <a:r>
            <a:rPr lang="es-ES" sz="2400" kern="1200" dirty="0"/>
            <a:t>, </a:t>
          </a:r>
          <a:r>
            <a:rPr lang="es-ES" sz="2400" kern="1200" dirty="0" err="1"/>
            <a:t>HLABAFEOs</a:t>
          </a:r>
          <a:r>
            <a:rPr lang="es-ES" sz="2400" kern="1200" dirty="0"/>
            <a:t>).</a:t>
          </a:r>
          <a:endParaRPr lang="en-US" sz="2400" kern="1200" dirty="0"/>
        </a:p>
      </dsp:txBody>
      <dsp:txXfrm>
        <a:off x="8076498" y="986598"/>
        <a:ext cx="3020829" cy="18756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3CBB3C-7BB7-4116-85B5-2D80C192F33D}" type="datetimeFigureOut">
              <a:rPr lang="es-ES" smtClean="0"/>
              <a:t>13/03/2023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3AA6AB-C4C4-461C-A965-34D04299FDF2}" type="slidenum">
              <a:rPr lang="es-ES" smtClean="0"/>
              <a:t>‹Nº›</a:t>
            </a:fld>
            <a:endParaRPr lang="es-ES"/>
          </a:p>
        </p:txBody>
      </p:sp>
    </p:spTree>
    <p:extLst>
      <p:ext uri="{BB962C8B-B14F-4D97-AF65-F5344CB8AC3E}">
        <p14:creationId xmlns:p14="http://schemas.microsoft.com/office/powerpoint/2010/main" val="4263939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6FA8793D-247E-4321-BF65-1BE53570726C}" type="datetime1">
              <a:rPr lang="en-US" smtClean="0"/>
              <a:t>3/13/2023</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‹Nº›</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1391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292BFF25-621D-4089-BBA1-C50F3AB7C919}" type="datetime1">
              <a:rPr lang="en-US" smtClean="0"/>
              <a:t>3/13/2023</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‹Nº›</a:t>
            </a:fld>
            <a:endParaRPr lang="en-US"/>
          </a:p>
        </p:txBody>
      </p:sp>
    </p:spTree>
    <p:extLst>
      <p:ext uri="{BB962C8B-B14F-4D97-AF65-F5344CB8AC3E}">
        <p14:creationId xmlns:p14="http://schemas.microsoft.com/office/powerpoint/2010/main" val="2234295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7BD47B-C187-494C-812F-46BE0040B915}"/>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B0B12320-F330-4749-9AD8-A0499D7F4BC1}" type="datetime1">
              <a:rPr lang="en-US" smtClean="0"/>
              <a:t>3/13/2023</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‹Nº›</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3896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9CD97DFD-FFBD-445F-94C1-91BDE3F72BF2}" type="datetime1">
              <a:rPr lang="en-US" smtClean="0"/>
              <a:t>3/13/2023</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‹Nº›</a:t>
            </a:fld>
            <a:endParaRPr lang="en-US"/>
          </a:p>
        </p:txBody>
      </p:sp>
    </p:spTree>
    <p:extLst>
      <p:ext uri="{BB962C8B-B14F-4D97-AF65-F5344CB8AC3E}">
        <p14:creationId xmlns:p14="http://schemas.microsoft.com/office/powerpoint/2010/main" val="398295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922FF526-1FEC-4260-A7A9-2C2AC58D4D58}" type="datetime1">
              <a:rPr lang="en-US" smtClean="0"/>
              <a:t>3/13/2023</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‹Nº›</a:t>
            </a:fld>
            <a:endParaRPr lang="en-US"/>
          </a:p>
        </p:txBody>
      </p:sp>
    </p:spTree>
    <p:extLst>
      <p:ext uri="{BB962C8B-B14F-4D97-AF65-F5344CB8AC3E}">
        <p14:creationId xmlns:p14="http://schemas.microsoft.com/office/powerpoint/2010/main" val="2133335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87763F52-6BB4-4127-9D14-D5EF91B08049}" type="datetime1">
              <a:rPr lang="en-US" smtClean="0"/>
              <a:t>3/13/2023</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‹Nº›</a:t>
            </a:fld>
            <a:endParaRPr lang="en-US"/>
          </a:p>
        </p:txBody>
      </p:sp>
    </p:spTree>
    <p:extLst>
      <p:ext uri="{BB962C8B-B14F-4D97-AF65-F5344CB8AC3E}">
        <p14:creationId xmlns:p14="http://schemas.microsoft.com/office/powerpoint/2010/main" val="2505383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4AA536-072F-4374-926E-17E038EC7E98}"/>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8BD3B032-E255-4C57-A459-AC7A315BA340}" type="datetime1">
              <a:rPr lang="en-US" smtClean="0"/>
              <a:t>3/13/2023</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‹Nº›</a:t>
            </a:fld>
            <a:endParaRPr lang="en-US"/>
          </a:p>
        </p:txBody>
      </p:sp>
    </p:spTree>
    <p:extLst>
      <p:ext uri="{BB962C8B-B14F-4D97-AF65-F5344CB8AC3E}">
        <p14:creationId xmlns:p14="http://schemas.microsoft.com/office/powerpoint/2010/main" val="563787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A52E57ED-201A-4938-B1F2-F9A8A281F934}" type="datetime1">
              <a:rPr lang="en-US" smtClean="0"/>
              <a:t>3/13/2023</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‹Nº›</a:t>
            </a:fld>
            <a:endParaRPr lang="en-US"/>
          </a:p>
        </p:txBody>
      </p:sp>
    </p:spTree>
    <p:extLst>
      <p:ext uri="{BB962C8B-B14F-4D97-AF65-F5344CB8AC3E}">
        <p14:creationId xmlns:p14="http://schemas.microsoft.com/office/powerpoint/2010/main" val="343838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A0FD6E09-2E2F-4DD7-B034-D6B91F4FF60C}" type="datetime1">
              <a:rPr lang="en-US" smtClean="0"/>
              <a:t>3/13/2023</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‹Nº›</a:t>
            </a:fld>
            <a:endParaRPr lang="en-US"/>
          </a:p>
        </p:txBody>
      </p:sp>
    </p:spTree>
    <p:extLst>
      <p:ext uri="{BB962C8B-B14F-4D97-AF65-F5344CB8AC3E}">
        <p14:creationId xmlns:p14="http://schemas.microsoft.com/office/powerpoint/2010/main" val="3996295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68F61210-E7F1-459A-886C-5CE0F8E9166F}" type="datetime1">
              <a:rPr lang="en-US" smtClean="0"/>
              <a:t>3/13/2023</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‹Nº›</a:t>
            </a:fld>
            <a:endParaRPr lang="en-US"/>
          </a:p>
        </p:txBody>
      </p:sp>
    </p:spTree>
    <p:extLst>
      <p:ext uri="{BB962C8B-B14F-4D97-AF65-F5344CB8AC3E}">
        <p14:creationId xmlns:p14="http://schemas.microsoft.com/office/powerpoint/2010/main" val="2432594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C930FA86-B25E-4E69-8128-25F56D5C59A2}" type="datetime1">
              <a:rPr lang="en-US" smtClean="0"/>
              <a:t>3/13/2023</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‹Nº›</a:t>
            </a:fld>
            <a:endParaRPr lang="en-US"/>
          </a:p>
        </p:txBody>
      </p:sp>
      <p:cxnSp>
        <p:nvCxnSpPr>
          <p:cNvPr id="9" name="Straight Connector 8">
            <a:extLst>
              <a:ext uri="{FF2B5EF4-FFF2-40B4-BE49-F238E27FC236}">
                <a16:creationId xmlns:a16="http://schemas.microsoft.com/office/drawing/2014/main" id="{E51E4AC6-B446-4768-97EF-CA4B8261433B}"/>
              </a:ext>
            </a:extLst>
          </p:cNvPr>
          <p:cNvCxnSpPr>
            <a:cxnSpLocks/>
          </p:cNvCxnSpPr>
          <p:nvPr/>
        </p:nvCxnSpPr>
        <p:spPr>
          <a:xfrm>
            <a:off x="11689174" y="2172428"/>
            <a:ext cx="0" cy="3354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492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26911F87-203D-4CAC-AC1A-9B79E9BEC28F}" type="datetime1">
              <a:rPr lang="en-US" smtClean="0"/>
              <a:t>3/13/2023</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‹Nº›</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287554"/>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0" r:id="rId6"/>
    <p:sldLayoutId id="2147483866" r:id="rId7"/>
    <p:sldLayoutId id="2147483867" r:id="rId8"/>
    <p:sldLayoutId id="2147483868" r:id="rId9"/>
    <p:sldLayoutId id="2147483869" r:id="rId10"/>
    <p:sldLayoutId id="2147483871" r:id="rId11"/>
  </p:sldLayoutIdLst>
  <p:hf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7.jpeg"/><Relationship Id="rId7" Type="http://schemas.openxmlformats.org/officeDocument/2006/relationships/diagramColors" Target="../diagrams/colors3.xml"/><Relationship Id="rId2" Type="http://schemas.microsoft.com/office/2018/10/relationships/comments" Target="../comments/modernComment_108_E99C5758.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3.svg"/><Relationship Id="rId7" Type="http://schemas.openxmlformats.org/officeDocument/2006/relationships/diagramColors" Target="../diagrams/colors4.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microsoft.com/office/2018/10/relationships/comments" Target="../comments/modernComment_101_C4AD6805.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5.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jpg"/><Relationship Id="rId2" Type="http://schemas.microsoft.com/office/2018/10/relationships/comments" Target="../comments/modernComment_122_9831596D.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jpg"/><Relationship Id="rId2" Type="http://schemas.microsoft.com/office/2018/10/relationships/comments" Target="../comments/modernComment_123_D7188932.xml"/><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68.jp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7.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7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3" name="Rectangle 107">
            <a:extLst>
              <a:ext uri="{FF2B5EF4-FFF2-40B4-BE49-F238E27FC236}">
                <a16:creationId xmlns:a16="http://schemas.microsoft.com/office/drawing/2014/main" id="{7AC58F84-C078-4ED1-872C-D8AA8CED7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5" name="Rectangle 109">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0A5524EB-E1F7-C31C-39CC-E459DC6EF031}"/>
              </a:ext>
            </a:extLst>
          </p:cNvPr>
          <p:cNvSpPr>
            <a:spLocks noGrp="1"/>
          </p:cNvSpPr>
          <p:nvPr>
            <p:ph type="ctrTitle"/>
          </p:nvPr>
        </p:nvSpPr>
        <p:spPr>
          <a:xfrm>
            <a:off x="6662168" y="2886215"/>
            <a:ext cx="5032105" cy="3249650"/>
          </a:xfrm>
        </p:spPr>
        <p:txBody>
          <a:bodyPr anchor="b">
            <a:normAutofit/>
          </a:bodyPr>
          <a:lstStyle/>
          <a:p>
            <a:pPr>
              <a:lnSpc>
                <a:spcPct val="90000"/>
              </a:lnSpc>
            </a:pPr>
            <a:r>
              <a:rPr lang="es-ES" sz="3800" b="1" i="0" u="none" strike="noStrike" baseline="0" dirty="0">
                <a:latin typeface="Times New Roman" panose="02020603050405020304" pitchFamily="18" charset="0"/>
              </a:rPr>
              <a:t>Neural-Kalman </a:t>
            </a:r>
            <a:r>
              <a:rPr lang="es-ES" sz="3800" b="1" i="0" u="none" strike="noStrike" baseline="0" dirty="0" err="1">
                <a:latin typeface="Times New Roman" panose="02020603050405020304" pitchFamily="18" charset="0"/>
              </a:rPr>
              <a:t>Schemes</a:t>
            </a:r>
            <a:r>
              <a:rPr lang="es-ES" sz="3800" b="1" i="0" u="none" strike="noStrike" baseline="0" dirty="0">
                <a:latin typeface="Times New Roman" panose="02020603050405020304" pitchFamily="18" charset="0"/>
              </a:rPr>
              <a:t> </a:t>
            </a:r>
            <a:r>
              <a:rPr lang="es-ES" sz="3800" b="1" i="0" u="none" strike="noStrike" baseline="0" dirty="0" err="1">
                <a:latin typeface="Times New Roman" panose="02020603050405020304" pitchFamily="18" charset="0"/>
              </a:rPr>
              <a:t>for</a:t>
            </a:r>
            <a:r>
              <a:rPr lang="es-ES" sz="3800" b="1" i="0" u="none" strike="noStrike" baseline="0" dirty="0">
                <a:latin typeface="Times New Roman" panose="02020603050405020304" pitchFamily="18" charset="0"/>
              </a:rPr>
              <a:t> Non-</a:t>
            </a:r>
            <a:r>
              <a:rPr lang="en-US" sz="3800" b="1" i="0" u="none" strike="noStrike" baseline="0" dirty="0">
                <a:latin typeface="Times New Roman" panose="02020603050405020304" pitchFamily="18" charset="0"/>
              </a:rPr>
              <a:t>Stationary Channel Tracking and Learning</a:t>
            </a:r>
            <a:br>
              <a:rPr lang="en-US" sz="3800" b="1" i="0" u="none" strike="noStrike" baseline="0" dirty="0">
                <a:latin typeface="Times New Roman" panose="02020603050405020304" pitchFamily="18" charset="0"/>
              </a:rPr>
            </a:br>
            <a:br>
              <a:rPr lang="en-US" sz="3800" b="1" i="0" u="none" strike="noStrike" baseline="0" dirty="0">
                <a:latin typeface="Times New Roman" panose="02020603050405020304" pitchFamily="18" charset="0"/>
              </a:rPr>
            </a:br>
            <a:r>
              <a:rPr lang="en-US" sz="2400" b="1" i="0" u="none" strike="noStrike" baseline="0" dirty="0">
                <a:latin typeface="Times New Roman" panose="02020603050405020304" pitchFamily="18" charset="0"/>
              </a:rPr>
              <a:t>March 13, 2023</a:t>
            </a:r>
            <a:endParaRPr lang="es-ES" sz="2400" dirty="0"/>
          </a:p>
        </p:txBody>
      </p:sp>
      <p:sp>
        <p:nvSpPr>
          <p:cNvPr id="3" name="Subtítulo 2">
            <a:extLst>
              <a:ext uri="{FF2B5EF4-FFF2-40B4-BE49-F238E27FC236}">
                <a16:creationId xmlns:a16="http://schemas.microsoft.com/office/drawing/2014/main" id="{20BB1A1D-380D-1E5D-37B8-9976255AC6CB}"/>
              </a:ext>
            </a:extLst>
          </p:cNvPr>
          <p:cNvSpPr>
            <a:spLocks noGrp="1"/>
          </p:cNvSpPr>
          <p:nvPr>
            <p:ph type="subTitle" idx="1"/>
          </p:nvPr>
        </p:nvSpPr>
        <p:spPr>
          <a:xfrm>
            <a:off x="6662168" y="945687"/>
            <a:ext cx="5019413" cy="1735603"/>
          </a:xfrm>
        </p:spPr>
        <p:txBody>
          <a:bodyPr anchor="t">
            <a:normAutofit/>
          </a:bodyPr>
          <a:lstStyle/>
          <a:p>
            <a:pPr>
              <a:lnSpc>
                <a:spcPct val="90000"/>
              </a:lnSpc>
            </a:pPr>
            <a:r>
              <a:rPr lang="es-ES" sz="2800" dirty="0"/>
              <a:t>Diego Méndez Romero</a:t>
            </a:r>
            <a:br>
              <a:rPr lang="es-ES" sz="2800" dirty="0"/>
            </a:br>
            <a:br>
              <a:rPr lang="es-ES" sz="1500" dirty="0"/>
            </a:br>
            <a:br>
              <a:rPr lang="es-ES" sz="1500" dirty="0"/>
            </a:br>
            <a:r>
              <a:rPr lang="es-ES" sz="1500" dirty="0"/>
              <a:t>M. Julia Fernández-</a:t>
            </a:r>
            <a:r>
              <a:rPr lang="es-ES" sz="1500" dirty="0" err="1"/>
              <a:t>Getino</a:t>
            </a:r>
            <a:r>
              <a:rPr lang="es-ES" sz="1500" dirty="0"/>
              <a:t> García</a:t>
            </a:r>
            <a:br>
              <a:rPr lang="es-ES" sz="1500" dirty="0"/>
            </a:br>
            <a:r>
              <a:rPr lang="es-ES" sz="1500" dirty="0"/>
              <a:t>PhD </a:t>
            </a:r>
            <a:r>
              <a:rPr lang="es-ES" sz="1500" dirty="0" err="1"/>
              <a:t>Advisor</a:t>
            </a:r>
            <a:endParaRPr lang="es-ES" sz="1500" dirty="0"/>
          </a:p>
        </p:txBody>
      </p:sp>
      <p:sp>
        <p:nvSpPr>
          <p:cNvPr id="112" name="Rectangle 111">
            <a:extLst>
              <a:ext uri="{FF2B5EF4-FFF2-40B4-BE49-F238E27FC236}">
                <a16:creationId xmlns:a16="http://schemas.microsoft.com/office/drawing/2014/main" id="{9853E504-CE7A-45E8-9030-0BFDACF83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3" descr="Gráfico, Gráfico de dispersión&#10;&#10;Descripción generada automáticamente">
            <a:extLst>
              <a:ext uri="{FF2B5EF4-FFF2-40B4-BE49-F238E27FC236}">
                <a16:creationId xmlns:a16="http://schemas.microsoft.com/office/drawing/2014/main" id="{41D74256-4329-E9DC-A75E-098064D9CEEF}"/>
              </a:ext>
            </a:extLst>
          </p:cNvPr>
          <p:cNvPicPr>
            <a:picLocks noChangeAspect="1"/>
          </p:cNvPicPr>
          <p:nvPr/>
        </p:nvPicPr>
        <p:blipFill rotWithShape="1">
          <a:blip r:embed="rId2"/>
          <a:srcRect l="15427" r="-2" b="-2"/>
          <a:stretch/>
        </p:blipFill>
        <p:spPr>
          <a:xfrm>
            <a:off x="517870" y="2886214"/>
            <a:ext cx="4478757" cy="3971778"/>
          </a:xfrm>
          <a:prstGeom prst="rect">
            <a:avLst/>
          </a:prstGeom>
        </p:spPr>
      </p:pic>
      <p:sp>
        <p:nvSpPr>
          <p:cNvPr id="114" name="Rectangle 113">
            <a:extLst>
              <a:ext uri="{FF2B5EF4-FFF2-40B4-BE49-F238E27FC236}">
                <a16:creationId xmlns:a16="http://schemas.microsoft.com/office/drawing/2014/main" id="{EB0E05CE-BB6E-42E0-A9E7-85087780C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a:extLst>
              <a:ext uri="{FF2B5EF4-FFF2-40B4-BE49-F238E27FC236}">
                <a16:creationId xmlns:a16="http://schemas.microsoft.com/office/drawing/2014/main" id="{9C017B3B-01F8-04F3-9ACD-CB5BBC39C059}"/>
              </a:ext>
            </a:extLst>
          </p:cNvPr>
          <p:cNvSpPr>
            <a:spLocks noGrp="1"/>
          </p:cNvSpPr>
          <p:nvPr>
            <p:ph type="sldNum" sz="quarter" idx="12"/>
          </p:nvPr>
        </p:nvSpPr>
        <p:spPr>
          <a:xfrm>
            <a:off x="11454317" y="6420414"/>
            <a:ext cx="637909" cy="365125"/>
          </a:xfrm>
        </p:spPr>
        <p:txBody>
          <a:bodyPr>
            <a:normAutofit/>
          </a:bodyPr>
          <a:lstStyle/>
          <a:p>
            <a:pPr>
              <a:spcAft>
                <a:spcPts val="600"/>
              </a:spcAft>
            </a:pPr>
            <a:fld id="{DFDF98CC-160E-494C-8C3C-8CDC5FA257DE}" type="slidenum">
              <a:rPr lang="en-US" smtClean="0"/>
              <a:pPr>
                <a:spcAft>
                  <a:spcPts val="600"/>
                </a:spcAft>
              </a:pPr>
              <a:t>1</a:t>
            </a:fld>
            <a:endParaRPr lang="en-US"/>
          </a:p>
        </p:txBody>
      </p:sp>
      <p:pic>
        <p:nvPicPr>
          <p:cNvPr id="8" name="Imagen 7" descr="Imagen que contiene Icono&#10;&#10;Descripción generada automáticamente">
            <a:extLst>
              <a:ext uri="{FF2B5EF4-FFF2-40B4-BE49-F238E27FC236}">
                <a16:creationId xmlns:a16="http://schemas.microsoft.com/office/drawing/2014/main" id="{95DF1262-1EC7-EB16-244C-86A68FD97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648" y="508090"/>
            <a:ext cx="4473367" cy="1698166"/>
          </a:xfrm>
          <a:prstGeom prst="rect">
            <a:avLst/>
          </a:prstGeom>
        </p:spPr>
      </p:pic>
    </p:spTree>
    <p:extLst>
      <p:ext uri="{BB962C8B-B14F-4D97-AF65-F5344CB8AC3E}">
        <p14:creationId xmlns:p14="http://schemas.microsoft.com/office/powerpoint/2010/main" val="2691677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213918-F1EB-4BCE-BE23-F5E9851E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677C75A-BC42-54F3-B044-9E64F92553FF}"/>
              </a:ext>
            </a:extLst>
          </p:cNvPr>
          <p:cNvSpPr>
            <a:spLocks noGrp="1"/>
          </p:cNvSpPr>
          <p:nvPr>
            <p:ph type="title"/>
          </p:nvPr>
        </p:nvSpPr>
        <p:spPr>
          <a:xfrm>
            <a:off x="521208" y="976160"/>
            <a:ext cx="11155680" cy="1636411"/>
          </a:xfrm>
        </p:spPr>
        <p:txBody>
          <a:bodyPr>
            <a:normAutofit/>
          </a:bodyPr>
          <a:lstStyle/>
          <a:p>
            <a:r>
              <a:rPr lang="es-ES" dirty="0"/>
              <a:t>KF </a:t>
            </a:r>
            <a:r>
              <a:rPr lang="es-ES" dirty="0" err="1"/>
              <a:t>steps</a:t>
            </a:r>
            <a:endParaRPr lang="es-ES" dirty="0"/>
          </a:p>
        </p:txBody>
      </p:sp>
      <p:sp>
        <p:nvSpPr>
          <p:cNvPr id="18" name="Rectangle 17">
            <a:extLst>
              <a:ext uri="{FF2B5EF4-FFF2-40B4-BE49-F238E27FC236}">
                <a16:creationId xmlns:a16="http://schemas.microsoft.com/office/drawing/2014/main" id="{2062E862-C7F7-4CA1-B929-D0B75F5E9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Marcador de contenido 2">
            <a:extLst>
              <a:ext uri="{FF2B5EF4-FFF2-40B4-BE49-F238E27FC236}">
                <a16:creationId xmlns:a16="http://schemas.microsoft.com/office/drawing/2014/main" id="{C697F68F-DC2A-BD70-AE9B-9C031D84F472}"/>
              </a:ext>
            </a:extLst>
          </p:cNvPr>
          <p:cNvGraphicFramePr>
            <a:graphicFrameLocks noGrp="1"/>
          </p:cNvGraphicFramePr>
          <p:nvPr>
            <p:ph idx="1"/>
            <p:extLst>
              <p:ext uri="{D42A27DB-BD31-4B8C-83A1-F6EECF244321}">
                <p14:modId xmlns:p14="http://schemas.microsoft.com/office/powerpoint/2010/main" val="568138393"/>
              </p:ext>
            </p:extLst>
          </p:nvPr>
        </p:nvGraphicFramePr>
        <p:xfrm>
          <a:off x="528320" y="2780521"/>
          <a:ext cx="11155680" cy="35176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a:extLst>
              <a:ext uri="{FF2B5EF4-FFF2-40B4-BE49-F238E27FC236}">
                <a16:creationId xmlns:a16="http://schemas.microsoft.com/office/drawing/2014/main" id="{31F35B34-066D-FBC3-11A5-AB513D28C4B9}"/>
              </a:ext>
            </a:extLst>
          </p:cNvPr>
          <p:cNvSpPr>
            <a:spLocks noGrp="1"/>
          </p:cNvSpPr>
          <p:nvPr>
            <p:ph type="sldNum" sz="quarter" idx="12"/>
          </p:nvPr>
        </p:nvSpPr>
        <p:spPr/>
        <p:txBody>
          <a:bodyPr/>
          <a:lstStyle/>
          <a:p>
            <a:fld id="{DFDF98CC-160E-494C-8C3C-8CDC5FA257DE}" type="slidenum">
              <a:rPr lang="en-US" smtClean="0"/>
              <a:t>10</a:t>
            </a:fld>
            <a:endParaRPr lang="en-US" dirty="0"/>
          </a:p>
        </p:txBody>
      </p:sp>
    </p:spTree>
    <p:extLst>
      <p:ext uri="{BB962C8B-B14F-4D97-AF65-F5344CB8AC3E}">
        <p14:creationId xmlns:p14="http://schemas.microsoft.com/office/powerpoint/2010/main" val="1856054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Biblioteca pública desenfocada abstracta con estanterías">
            <a:extLst>
              <a:ext uri="{FF2B5EF4-FFF2-40B4-BE49-F238E27FC236}">
                <a16:creationId xmlns:a16="http://schemas.microsoft.com/office/drawing/2014/main" id="{9A92401B-AA0D-385D-EB7A-3F15E1CEA76E}"/>
              </a:ext>
            </a:extLst>
          </p:cNvPr>
          <p:cNvPicPr>
            <a:picLocks noChangeAspect="1"/>
          </p:cNvPicPr>
          <p:nvPr/>
        </p:nvPicPr>
        <p:blipFill rotWithShape="1">
          <a:blip r:embed="rId3"/>
          <a:srcRect t="1300" r="-1" b="14409"/>
          <a:stretch/>
        </p:blipFill>
        <p:spPr>
          <a:xfrm>
            <a:off x="20" y="10"/>
            <a:ext cx="12188932" cy="6857990"/>
          </a:xfrm>
          <a:prstGeom prst="rect">
            <a:avLst/>
          </a:prstGeom>
        </p:spPr>
      </p:pic>
      <p:sp>
        <p:nvSpPr>
          <p:cNvPr id="22" name="Rectangle 21">
            <a:extLst>
              <a:ext uri="{FF2B5EF4-FFF2-40B4-BE49-F238E27FC236}">
                <a16:creationId xmlns:a16="http://schemas.microsoft.com/office/drawing/2014/main" id="{67B3E2DB-180D-4752-BBB6-987822D6B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1"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677C75A-BC42-54F3-B044-9E64F92553FF}"/>
              </a:ext>
            </a:extLst>
          </p:cNvPr>
          <p:cNvSpPr>
            <a:spLocks noGrp="1"/>
          </p:cNvSpPr>
          <p:nvPr>
            <p:ph type="title"/>
          </p:nvPr>
        </p:nvSpPr>
        <p:spPr>
          <a:xfrm>
            <a:off x="5135526" y="971397"/>
            <a:ext cx="6289710" cy="2333778"/>
          </a:xfrm>
        </p:spPr>
        <p:txBody>
          <a:bodyPr vert="horz" lIns="91440" tIns="45720" rIns="91440" bIns="45720" rtlCol="0" anchor="t">
            <a:normAutofit/>
          </a:bodyPr>
          <a:lstStyle/>
          <a:p>
            <a:r>
              <a:rPr lang="en-US" dirty="0">
                <a:solidFill>
                  <a:srgbClr val="FFFFFF"/>
                </a:solidFill>
              </a:rPr>
              <a:t>KF for OFDM: lit rev</a:t>
            </a:r>
          </a:p>
        </p:txBody>
      </p:sp>
      <p:graphicFrame>
        <p:nvGraphicFramePr>
          <p:cNvPr id="26" name="Marcador de contenido 2">
            <a:extLst>
              <a:ext uri="{FF2B5EF4-FFF2-40B4-BE49-F238E27FC236}">
                <a16:creationId xmlns:a16="http://schemas.microsoft.com/office/drawing/2014/main" id="{8B3F1209-AD84-9406-4235-DD897B533E37}"/>
              </a:ext>
            </a:extLst>
          </p:cNvPr>
          <p:cNvGraphicFramePr>
            <a:graphicFrameLocks noGrp="1"/>
          </p:cNvGraphicFramePr>
          <p:nvPr>
            <p:ph idx="1"/>
            <p:extLst>
              <p:ext uri="{D42A27DB-BD31-4B8C-83A1-F6EECF244321}">
                <p14:modId xmlns:p14="http://schemas.microsoft.com/office/powerpoint/2010/main" val="2886788112"/>
              </p:ext>
            </p:extLst>
          </p:nvPr>
        </p:nvGraphicFramePr>
        <p:xfrm>
          <a:off x="4651745" y="1961708"/>
          <a:ext cx="6727776" cy="42447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4" name="Rectangle 23">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9321" y="508090"/>
            <a:ext cx="611481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número de diapositiva 2">
            <a:extLst>
              <a:ext uri="{FF2B5EF4-FFF2-40B4-BE49-F238E27FC236}">
                <a16:creationId xmlns:a16="http://schemas.microsoft.com/office/drawing/2014/main" id="{F5998A2C-7478-4438-436B-791928B42FBD}"/>
              </a:ext>
            </a:extLst>
          </p:cNvPr>
          <p:cNvSpPr>
            <a:spLocks noGrp="1"/>
          </p:cNvSpPr>
          <p:nvPr>
            <p:ph type="sldNum" sz="quarter" idx="12"/>
          </p:nvPr>
        </p:nvSpPr>
        <p:spPr/>
        <p:txBody>
          <a:bodyPr/>
          <a:lstStyle/>
          <a:p>
            <a:fld id="{DFDF98CC-160E-494C-8C3C-8CDC5FA257DE}" type="slidenum">
              <a:rPr lang="en-US" smtClean="0"/>
              <a:t>11</a:t>
            </a:fld>
            <a:endParaRPr lang="en-US" dirty="0"/>
          </a:p>
        </p:txBody>
      </p:sp>
    </p:spTree>
    <p:extLst>
      <p:ext uri="{BB962C8B-B14F-4D97-AF65-F5344CB8AC3E}">
        <p14:creationId xmlns:p14="http://schemas.microsoft.com/office/powerpoint/2010/main" val="3919337304"/>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Rectangle 36">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52346C5-A6AE-4DFE-4EE8-6174CEB95F59}"/>
              </a:ext>
            </a:extLst>
          </p:cNvPr>
          <p:cNvSpPr>
            <a:spLocks noGrp="1"/>
          </p:cNvSpPr>
          <p:nvPr>
            <p:ph type="title"/>
          </p:nvPr>
        </p:nvSpPr>
        <p:spPr>
          <a:xfrm>
            <a:off x="517870" y="978408"/>
            <a:ext cx="5021182" cy="3039410"/>
          </a:xfrm>
        </p:spPr>
        <p:txBody>
          <a:bodyPr vert="horz" lIns="91440" tIns="45720" rIns="91440" bIns="45720" rtlCol="0" anchor="t">
            <a:normAutofit/>
          </a:bodyPr>
          <a:lstStyle/>
          <a:p>
            <a:r>
              <a:rPr lang="en-US" dirty="0"/>
              <a:t>Tap persistence process</a:t>
            </a:r>
          </a:p>
        </p:txBody>
      </p:sp>
      <p:sp>
        <p:nvSpPr>
          <p:cNvPr id="39" name="Rectangle 38">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Marcador de contenido 5" descr="Gráfico">
            <a:extLst>
              <a:ext uri="{FF2B5EF4-FFF2-40B4-BE49-F238E27FC236}">
                <a16:creationId xmlns:a16="http://schemas.microsoft.com/office/drawing/2014/main" id="{4ED590F8-B95F-4115-6BDF-EC48E162AF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58171" y="969963"/>
            <a:ext cx="4830396" cy="4870450"/>
          </a:xfrm>
        </p:spPr>
      </p:pic>
      <p:sp>
        <p:nvSpPr>
          <p:cNvPr id="3" name="Marcador de número de diapositiva 2">
            <a:extLst>
              <a:ext uri="{FF2B5EF4-FFF2-40B4-BE49-F238E27FC236}">
                <a16:creationId xmlns:a16="http://schemas.microsoft.com/office/drawing/2014/main" id="{E76BB2F7-F9B3-0B89-58A3-CAB55B2A0E1F}"/>
              </a:ext>
            </a:extLst>
          </p:cNvPr>
          <p:cNvSpPr>
            <a:spLocks noGrp="1"/>
          </p:cNvSpPr>
          <p:nvPr>
            <p:ph type="sldNum" sz="quarter" idx="12"/>
          </p:nvPr>
        </p:nvSpPr>
        <p:spPr/>
        <p:txBody>
          <a:bodyPr/>
          <a:lstStyle/>
          <a:p>
            <a:fld id="{DFDF98CC-160E-494C-8C3C-8CDC5FA257DE}" type="slidenum">
              <a:rPr lang="en-US" smtClean="0"/>
              <a:t>12</a:t>
            </a:fld>
            <a:endParaRPr lang="en-US"/>
          </a:p>
        </p:txBody>
      </p:sp>
      <p:sp>
        <p:nvSpPr>
          <p:cNvPr id="4" name="CuadroTexto 3">
            <a:extLst>
              <a:ext uri="{FF2B5EF4-FFF2-40B4-BE49-F238E27FC236}">
                <a16:creationId xmlns:a16="http://schemas.microsoft.com/office/drawing/2014/main" id="{094223A5-B7F8-A123-A83C-9628DD3B6BF2}"/>
              </a:ext>
            </a:extLst>
          </p:cNvPr>
          <p:cNvSpPr txBox="1"/>
          <p:nvPr/>
        </p:nvSpPr>
        <p:spPr>
          <a:xfrm>
            <a:off x="1541721" y="3939363"/>
            <a:ext cx="1732013" cy="369332"/>
          </a:xfrm>
          <a:prstGeom prst="rect">
            <a:avLst/>
          </a:prstGeom>
          <a:noFill/>
        </p:spPr>
        <p:txBody>
          <a:bodyPr wrap="none" rtlCol="0">
            <a:spAutoFit/>
          </a:bodyPr>
          <a:lstStyle/>
          <a:p>
            <a:r>
              <a:rPr lang="es-ES" sz="1800" b="0" i="0" u="none" strike="noStrike" baseline="0" dirty="0">
                <a:solidFill>
                  <a:srgbClr val="000000"/>
                </a:solidFill>
                <a:latin typeface="F28"/>
              </a:rPr>
              <a:t>[</a:t>
            </a:r>
            <a:r>
              <a:rPr lang="es-ES" sz="1800" b="0" i="0" u="none" strike="noStrike" baseline="0" dirty="0" err="1">
                <a:solidFill>
                  <a:srgbClr val="00FF00"/>
                </a:solidFill>
                <a:latin typeface="F28"/>
              </a:rPr>
              <a:t>Matolak</a:t>
            </a:r>
            <a:r>
              <a:rPr lang="es-ES" sz="1800" b="0" i="0" u="none" strike="noStrike" baseline="0" dirty="0">
                <a:solidFill>
                  <a:srgbClr val="00FF00"/>
                </a:solidFill>
                <a:latin typeface="F28"/>
              </a:rPr>
              <a:t>, 2008</a:t>
            </a:r>
            <a:r>
              <a:rPr lang="es-ES" sz="1800" b="0" i="0" u="none" strike="noStrike" baseline="0" dirty="0">
                <a:solidFill>
                  <a:srgbClr val="000000"/>
                </a:solidFill>
                <a:latin typeface="F28"/>
              </a:rPr>
              <a:t>]</a:t>
            </a:r>
            <a:endParaRPr lang="es-ES" dirty="0"/>
          </a:p>
        </p:txBody>
      </p:sp>
    </p:spTree>
    <p:extLst>
      <p:ext uri="{BB962C8B-B14F-4D97-AF65-F5344CB8AC3E}">
        <p14:creationId xmlns:p14="http://schemas.microsoft.com/office/powerpoint/2010/main" val="3102400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C556E6F-99C4-F93F-28E8-86080AA09089}"/>
              </a:ext>
            </a:extLst>
          </p:cNvPr>
          <p:cNvSpPr>
            <a:spLocks noGrp="1"/>
          </p:cNvSpPr>
          <p:nvPr>
            <p:ph type="title"/>
          </p:nvPr>
        </p:nvSpPr>
        <p:spPr>
          <a:xfrm>
            <a:off x="6652947" y="976160"/>
            <a:ext cx="5021183" cy="1934172"/>
          </a:xfrm>
        </p:spPr>
        <p:txBody>
          <a:bodyPr>
            <a:normAutofit/>
          </a:bodyPr>
          <a:lstStyle/>
          <a:p>
            <a:pPr>
              <a:lnSpc>
                <a:spcPct val="90000"/>
              </a:lnSpc>
            </a:pPr>
            <a:r>
              <a:rPr lang="es-ES" sz="4200" err="1"/>
              <a:t>Empirical</a:t>
            </a:r>
            <a:r>
              <a:rPr lang="es-ES" sz="4200"/>
              <a:t> </a:t>
            </a:r>
            <a:r>
              <a:rPr lang="es-ES" sz="4200" err="1"/>
              <a:t>values</a:t>
            </a:r>
            <a:r>
              <a:rPr lang="es-ES" sz="4200"/>
              <a:t> </a:t>
            </a:r>
            <a:r>
              <a:rPr lang="es-ES" sz="4200" err="1"/>
              <a:t>for</a:t>
            </a:r>
            <a:r>
              <a:rPr lang="es-ES" sz="4200"/>
              <a:t> </a:t>
            </a:r>
            <a:r>
              <a:rPr lang="es-ES" sz="4200" err="1"/>
              <a:t>tap</a:t>
            </a:r>
            <a:r>
              <a:rPr lang="es-ES" sz="4200"/>
              <a:t> </a:t>
            </a:r>
            <a:r>
              <a:rPr lang="es-ES" sz="4200" err="1"/>
              <a:t>death</a:t>
            </a:r>
            <a:r>
              <a:rPr lang="es-ES" sz="4200"/>
              <a:t>/</a:t>
            </a:r>
            <a:r>
              <a:rPr lang="es-ES" sz="4200" err="1"/>
              <a:t>birth</a:t>
            </a:r>
            <a:endParaRPr lang="es-ES" sz="4200"/>
          </a:p>
        </p:txBody>
      </p:sp>
      <p:sp>
        <p:nvSpPr>
          <p:cNvPr id="21" name="Rectangle 20">
            <a:extLst>
              <a:ext uri="{FF2B5EF4-FFF2-40B4-BE49-F238E27FC236}">
                <a16:creationId xmlns:a16="http://schemas.microsoft.com/office/drawing/2014/main" id="{C1F1676C-F2A4-4F2A-95E0-0AAB69957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2947"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Marcador de contenido 6" descr="Tabla&#10;&#10;Descripción generada automáticamente">
            <a:extLst>
              <a:ext uri="{FF2B5EF4-FFF2-40B4-BE49-F238E27FC236}">
                <a16:creationId xmlns:a16="http://schemas.microsoft.com/office/drawing/2014/main" id="{84CF5B9C-D324-956C-B459-02F3322AA0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315" y="657369"/>
            <a:ext cx="4415433" cy="5434380"/>
          </a:xfrm>
          <a:prstGeom prst="rect">
            <a:avLst/>
          </a:prstGeom>
        </p:spPr>
      </p:pic>
      <p:pic>
        <p:nvPicPr>
          <p:cNvPr id="11" name="Marcador de contenido 10" descr="Una captura de pantalla de un celular con letras&#10;&#10;Descripción generada automáticamente">
            <a:extLst>
              <a:ext uri="{FF2B5EF4-FFF2-40B4-BE49-F238E27FC236}">
                <a16:creationId xmlns:a16="http://schemas.microsoft.com/office/drawing/2014/main" id="{8873C795-2DDA-8CD5-E7DB-FE89895732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53213" y="3364850"/>
            <a:ext cx="4945062" cy="2630199"/>
          </a:xfrm>
        </p:spPr>
      </p:pic>
      <p:sp>
        <p:nvSpPr>
          <p:cNvPr id="23" name="Rectangle 22">
            <a:extLst>
              <a:ext uri="{FF2B5EF4-FFF2-40B4-BE49-F238E27FC236}">
                <a16:creationId xmlns:a16="http://schemas.microsoft.com/office/drawing/2014/main" id="{9322A652-16AB-4D19-AA9B-F65C11236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número de diapositiva 2">
            <a:extLst>
              <a:ext uri="{FF2B5EF4-FFF2-40B4-BE49-F238E27FC236}">
                <a16:creationId xmlns:a16="http://schemas.microsoft.com/office/drawing/2014/main" id="{5ED1A2FB-E2F7-9C11-CAC7-0264A39EA050}"/>
              </a:ext>
            </a:extLst>
          </p:cNvPr>
          <p:cNvSpPr>
            <a:spLocks noGrp="1"/>
          </p:cNvSpPr>
          <p:nvPr>
            <p:ph type="sldNum" sz="quarter" idx="12"/>
          </p:nvPr>
        </p:nvSpPr>
        <p:spPr/>
        <p:txBody>
          <a:bodyPr/>
          <a:lstStyle/>
          <a:p>
            <a:fld id="{DFDF98CC-160E-494C-8C3C-8CDC5FA257DE}" type="slidenum">
              <a:rPr lang="en-US" smtClean="0"/>
              <a:t>13</a:t>
            </a:fld>
            <a:endParaRPr lang="en-US"/>
          </a:p>
        </p:txBody>
      </p:sp>
      <p:sp>
        <p:nvSpPr>
          <p:cNvPr id="4" name="CuadroTexto 3">
            <a:extLst>
              <a:ext uri="{FF2B5EF4-FFF2-40B4-BE49-F238E27FC236}">
                <a16:creationId xmlns:a16="http://schemas.microsoft.com/office/drawing/2014/main" id="{99A12FA7-94D7-389E-A1B9-5C35A3E6E70F}"/>
              </a:ext>
            </a:extLst>
          </p:cNvPr>
          <p:cNvSpPr txBox="1"/>
          <p:nvPr/>
        </p:nvSpPr>
        <p:spPr>
          <a:xfrm>
            <a:off x="2004237" y="354527"/>
            <a:ext cx="1732013" cy="369332"/>
          </a:xfrm>
          <a:prstGeom prst="rect">
            <a:avLst/>
          </a:prstGeom>
          <a:noFill/>
        </p:spPr>
        <p:txBody>
          <a:bodyPr wrap="none" rtlCol="0">
            <a:spAutoFit/>
          </a:bodyPr>
          <a:lstStyle/>
          <a:p>
            <a:r>
              <a:rPr lang="es-ES" sz="1800" b="0" i="0" u="none" strike="noStrike" baseline="0" dirty="0">
                <a:solidFill>
                  <a:srgbClr val="000000"/>
                </a:solidFill>
                <a:latin typeface="F28"/>
              </a:rPr>
              <a:t>[</a:t>
            </a:r>
            <a:r>
              <a:rPr lang="es-ES" sz="1800" b="0" i="0" u="none" strike="noStrike" baseline="0" dirty="0" err="1">
                <a:solidFill>
                  <a:srgbClr val="00FF00"/>
                </a:solidFill>
                <a:latin typeface="F28"/>
              </a:rPr>
              <a:t>Matolak</a:t>
            </a:r>
            <a:r>
              <a:rPr lang="es-ES" sz="1800" b="0" i="0" u="none" strike="noStrike" baseline="0" dirty="0">
                <a:solidFill>
                  <a:srgbClr val="00FF00"/>
                </a:solidFill>
                <a:latin typeface="F28"/>
              </a:rPr>
              <a:t>, 2008</a:t>
            </a:r>
            <a:r>
              <a:rPr lang="es-ES" sz="1800" b="0" i="0" u="none" strike="noStrike" baseline="0" dirty="0">
                <a:solidFill>
                  <a:srgbClr val="000000"/>
                </a:solidFill>
                <a:latin typeface="F28"/>
              </a:rPr>
              <a:t>]</a:t>
            </a:r>
            <a:endParaRPr lang="es-ES" dirty="0"/>
          </a:p>
        </p:txBody>
      </p:sp>
      <p:sp>
        <p:nvSpPr>
          <p:cNvPr id="5" name="CuadroTexto 4">
            <a:extLst>
              <a:ext uri="{FF2B5EF4-FFF2-40B4-BE49-F238E27FC236}">
                <a16:creationId xmlns:a16="http://schemas.microsoft.com/office/drawing/2014/main" id="{0F93B270-2213-FF80-48A8-C77E759FE94E}"/>
              </a:ext>
            </a:extLst>
          </p:cNvPr>
          <p:cNvSpPr txBox="1"/>
          <p:nvPr/>
        </p:nvSpPr>
        <p:spPr>
          <a:xfrm>
            <a:off x="8052181" y="2938348"/>
            <a:ext cx="2147126" cy="369332"/>
          </a:xfrm>
          <a:prstGeom prst="rect">
            <a:avLst/>
          </a:prstGeom>
          <a:noFill/>
        </p:spPr>
        <p:txBody>
          <a:bodyPr wrap="none" rtlCol="0">
            <a:spAutoFit/>
          </a:bodyPr>
          <a:lstStyle/>
          <a:p>
            <a:r>
              <a:rPr lang="es-ES" sz="1800" b="0" i="0" u="none" strike="noStrike" baseline="0" dirty="0">
                <a:solidFill>
                  <a:srgbClr val="000000"/>
                </a:solidFill>
                <a:latin typeface="F28"/>
              </a:rPr>
              <a:t>[</a:t>
            </a:r>
            <a:r>
              <a:rPr lang="es-ES" sz="1800" b="0" i="0" u="none" strike="noStrike" baseline="0" dirty="0">
                <a:solidFill>
                  <a:srgbClr val="00FF00"/>
                </a:solidFill>
                <a:latin typeface="F28"/>
              </a:rPr>
              <a:t>Hassan et al., 2020</a:t>
            </a:r>
            <a:r>
              <a:rPr lang="es-ES" sz="1800" b="0" i="0" u="none" strike="noStrike" baseline="0" dirty="0">
                <a:solidFill>
                  <a:srgbClr val="000000"/>
                </a:solidFill>
                <a:latin typeface="F28"/>
              </a:rPr>
              <a:t>]</a:t>
            </a:r>
            <a:endParaRPr lang="es-ES" dirty="0"/>
          </a:p>
        </p:txBody>
      </p:sp>
    </p:spTree>
    <p:extLst>
      <p:ext uri="{BB962C8B-B14F-4D97-AF65-F5344CB8AC3E}">
        <p14:creationId xmlns:p14="http://schemas.microsoft.com/office/powerpoint/2010/main" val="2119735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Marcador de contenido 4" descr="Diagrama&#10;&#10;Descripción generada automáticamente">
            <a:extLst>
              <a:ext uri="{FF2B5EF4-FFF2-40B4-BE49-F238E27FC236}">
                <a16:creationId xmlns:a16="http://schemas.microsoft.com/office/drawing/2014/main" id="{6C01750F-56BB-37A2-0FCA-32EE2473892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
          <a:stretch/>
        </p:blipFill>
        <p:spPr>
          <a:xfrm>
            <a:off x="20" y="10"/>
            <a:ext cx="12188932" cy="6857990"/>
          </a:xfrm>
          <a:prstGeom prst="rect">
            <a:avLst/>
          </a:prstGeom>
        </p:spPr>
      </p:pic>
      <p:sp>
        <p:nvSpPr>
          <p:cNvPr id="19" name="Rectangle 18">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0631"/>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Marcador de número de diapositiva 1">
            <a:extLst>
              <a:ext uri="{FF2B5EF4-FFF2-40B4-BE49-F238E27FC236}">
                <a16:creationId xmlns:a16="http://schemas.microsoft.com/office/drawing/2014/main" id="{57297B99-8D1F-C552-948C-75DF2769A4BA}"/>
              </a:ext>
            </a:extLst>
          </p:cNvPr>
          <p:cNvSpPr>
            <a:spLocks noGrp="1"/>
          </p:cNvSpPr>
          <p:nvPr>
            <p:ph type="sldNum" sz="quarter" idx="12"/>
          </p:nvPr>
        </p:nvSpPr>
        <p:spPr/>
        <p:txBody>
          <a:bodyPr/>
          <a:lstStyle/>
          <a:p>
            <a:fld id="{DFDF98CC-160E-494C-8C3C-8CDC5FA257DE}" type="slidenum">
              <a:rPr lang="en-US" smtClean="0"/>
              <a:t>14</a:t>
            </a:fld>
            <a:endParaRPr lang="en-US"/>
          </a:p>
        </p:txBody>
      </p:sp>
    </p:spTree>
    <p:extLst>
      <p:ext uri="{BB962C8B-B14F-4D97-AF65-F5344CB8AC3E}">
        <p14:creationId xmlns:p14="http://schemas.microsoft.com/office/powerpoint/2010/main" val="3946707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F32F1E5-D276-4903-A7FB-E083AEFD5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1EDBAD4-CA8E-4A37-A91C-CF0FBC51C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5"/>
            <a:ext cx="12188952" cy="68579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EFC89CC-5208-3DD9-A4FB-361E256843CC}"/>
              </a:ext>
            </a:extLst>
          </p:cNvPr>
          <p:cNvSpPr>
            <a:spLocks noGrp="1"/>
          </p:cNvSpPr>
          <p:nvPr>
            <p:ph type="title"/>
          </p:nvPr>
        </p:nvSpPr>
        <p:spPr>
          <a:xfrm>
            <a:off x="517870" y="966635"/>
            <a:ext cx="5021183" cy="2751014"/>
          </a:xfrm>
        </p:spPr>
        <p:txBody>
          <a:bodyPr>
            <a:normAutofit/>
          </a:bodyPr>
          <a:lstStyle/>
          <a:p>
            <a:r>
              <a:rPr lang="es-ES" dirty="0">
                <a:solidFill>
                  <a:srgbClr val="000000"/>
                </a:solidFill>
              </a:rPr>
              <a:t>Novel </a:t>
            </a:r>
            <a:r>
              <a:rPr lang="es-ES" dirty="0" err="1">
                <a:solidFill>
                  <a:srgbClr val="000000"/>
                </a:solidFill>
              </a:rPr>
              <a:t>contributions</a:t>
            </a:r>
            <a:endParaRPr lang="es-ES" dirty="0">
              <a:solidFill>
                <a:srgbClr val="000000"/>
              </a:solidFill>
            </a:endParaRPr>
          </a:p>
        </p:txBody>
      </p:sp>
      <p:sp>
        <p:nvSpPr>
          <p:cNvPr id="12" name="Rectangle 11">
            <a:extLst>
              <a:ext uri="{FF2B5EF4-FFF2-40B4-BE49-F238E27FC236}">
                <a16:creationId xmlns:a16="http://schemas.microsoft.com/office/drawing/2014/main" id="{2716B85D-0F68-4B6F-8A83-99D6E80F4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44F55FD-6E97-46CD-B9CB-723352BE12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arcador de contenido 2">
            <a:extLst>
              <a:ext uri="{FF2B5EF4-FFF2-40B4-BE49-F238E27FC236}">
                <a16:creationId xmlns:a16="http://schemas.microsoft.com/office/drawing/2014/main" id="{32A4BF8E-633F-9A84-E396-0D123387120A}"/>
              </a:ext>
            </a:extLst>
          </p:cNvPr>
          <p:cNvSpPr>
            <a:spLocks noGrp="1"/>
          </p:cNvSpPr>
          <p:nvPr>
            <p:ph idx="1"/>
          </p:nvPr>
        </p:nvSpPr>
        <p:spPr>
          <a:xfrm>
            <a:off x="6652947" y="966634"/>
            <a:ext cx="5021184" cy="2751013"/>
          </a:xfrm>
        </p:spPr>
        <p:txBody>
          <a:bodyPr>
            <a:noAutofit/>
          </a:bodyPr>
          <a:lstStyle/>
          <a:p>
            <a:r>
              <a:rPr lang="es-ES" sz="5400" dirty="0">
                <a:solidFill>
                  <a:srgbClr val="000000"/>
                </a:solidFill>
                <a:sym typeface="Wingdings" panose="05000000000000000000" pitchFamily="2" charset="2"/>
              </a:rPr>
              <a:t> </a:t>
            </a:r>
            <a:r>
              <a:rPr lang="es-ES" sz="5400" dirty="0">
                <a:solidFill>
                  <a:srgbClr val="000000"/>
                </a:solidFill>
              </a:rPr>
              <a:t>SMAP</a:t>
            </a:r>
          </a:p>
          <a:p>
            <a:r>
              <a:rPr lang="es-ES" sz="5400" dirty="0">
                <a:solidFill>
                  <a:srgbClr val="000000"/>
                </a:solidFill>
              </a:rPr>
              <a:t>NNKF</a:t>
            </a:r>
          </a:p>
          <a:p>
            <a:r>
              <a:rPr lang="es-ES" sz="5400" dirty="0" err="1">
                <a:solidFill>
                  <a:srgbClr val="000000"/>
                </a:solidFill>
              </a:rPr>
              <a:t>Partial</a:t>
            </a:r>
            <a:r>
              <a:rPr lang="es-ES" sz="5400" dirty="0">
                <a:solidFill>
                  <a:srgbClr val="000000"/>
                </a:solidFill>
              </a:rPr>
              <a:t> </a:t>
            </a:r>
            <a:r>
              <a:rPr lang="es-ES" sz="5400" dirty="0" err="1">
                <a:solidFill>
                  <a:srgbClr val="000000"/>
                </a:solidFill>
              </a:rPr>
              <a:t>taps</a:t>
            </a:r>
            <a:endParaRPr lang="es-ES" sz="5400" dirty="0">
              <a:solidFill>
                <a:srgbClr val="000000"/>
              </a:solidFill>
            </a:endParaRPr>
          </a:p>
          <a:p>
            <a:r>
              <a:rPr lang="es-ES" sz="5400" dirty="0">
                <a:solidFill>
                  <a:srgbClr val="000000"/>
                </a:solidFill>
              </a:rPr>
              <a:t>Neuro-</a:t>
            </a:r>
            <a:r>
              <a:rPr lang="es-ES" sz="5400" dirty="0" err="1">
                <a:solidFill>
                  <a:srgbClr val="000000"/>
                </a:solidFill>
              </a:rPr>
              <a:t>financial</a:t>
            </a:r>
            <a:endParaRPr lang="es-ES" sz="5400" dirty="0">
              <a:solidFill>
                <a:srgbClr val="000000"/>
              </a:solidFill>
            </a:endParaRPr>
          </a:p>
        </p:txBody>
      </p:sp>
      <p:sp>
        <p:nvSpPr>
          <p:cNvPr id="3" name="Marcador de número de diapositiva 2">
            <a:extLst>
              <a:ext uri="{FF2B5EF4-FFF2-40B4-BE49-F238E27FC236}">
                <a16:creationId xmlns:a16="http://schemas.microsoft.com/office/drawing/2014/main" id="{F76F52CF-E04E-F844-876D-B901AAF808CF}"/>
              </a:ext>
            </a:extLst>
          </p:cNvPr>
          <p:cNvSpPr>
            <a:spLocks noGrp="1"/>
          </p:cNvSpPr>
          <p:nvPr>
            <p:ph type="sldNum" sz="quarter" idx="12"/>
          </p:nvPr>
        </p:nvSpPr>
        <p:spPr/>
        <p:txBody>
          <a:bodyPr/>
          <a:lstStyle/>
          <a:p>
            <a:fld id="{DFDF98CC-160E-494C-8C3C-8CDC5FA257DE}" type="slidenum">
              <a:rPr lang="en-US" smtClean="0"/>
              <a:t>15</a:t>
            </a:fld>
            <a:endParaRPr lang="en-US"/>
          </a:p>
        </p:txBody>
      </p:sp>
    </p:spTree>
    <p:extLst>
      <p:ext uri="{BB962C8B-B14F-4D97-AF65-F5344CB8AC3E}">
        <p14:creationId xmlns:p14="http://schemas.microsoft.com/office/powerpoint/2010/main" val="3515913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8834A7-9AC7-6824-8D2F-96CBC4E444E5}"/>
              </a:ext>
            </a:extLst>
          </p:cNvPr>
          <p:cNvSpPr>
            <a:spLocks noGrp="1"/>
          </p:cNvSpPr>
          <p:nvPr>
            <p:ph type="title"/>
          </p:nvPr>
        </p:nvSpPr>
        <p:spPr/>
        <p:txBody>
          <a:bodyPr>
            <a:normAutofit fontScale="90000"/>
          </a:bodyPr>
          <a:lstStyle/>
          <a:p>
            <a:r>
              <a:rPr lang="es-ES" dirty="0" err="1"/>
              <a:t>Simplified</a:t>
            </a:r>
            <a:r>
              <a:rPr lang="es-ES" dirty="0"/>
              <a:t> </a:t>
            </a:r>
            <a:r>
              <a:rPr lang="es-ES" dirty="0" err="1"/>
              <a:t>Maximum</a:t>
            </a:r>
            <a:r>
              <a:rPr lang="es-ES" dirty="0"/>
              <a:t> A Posteriori (SMAP) </a:t>
            </a:r>
            <a:r>
              <a:rPr lang="es-ES" dirty="0" err="1"/>
              <a:t>Multipath</a:t>
            </a:r>
            <a:r>
              <a:rPr lang="es-ES" dirty="0"/>
              <a:t> </a:t>
            </a:r>
            <a:r>
              <a:rPr lang="es-ES" dirty="0" err="1"/>
              <a:t>Detection</a:t>
            </a:r>
            <a:endParaRPr lang="es-ES" dirty="0"/>
          </a:p>
        </p:txBody>
      </p:sp>
      <p:pic>
        <p:nvPicPr>
          <p:cNvPr id="5" name="Marcador de contenido 4" descr="Diagrama, Esquemático">
            <a:extLst>
              <a:ext uri="{FF2B5EF4-FFF2-40B4-BE49-F238E27FC236}">
                <a16:creationId xmlns:a16="http://schemas.microsoft.com/office/drawing/2014/main" id="{33C6A038-C791-AFDA-2911-B9B1937747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2738" y="1600188"/>
            <a:ext cx="5021262" cy="3609999"/>
          </a:xfrm>
        </p:spPr>
      </p:pic>
      <p:sp>
        <p:nvSpPr>
          <p:cNvPr id="3" name="Marcador de número de diapositiva 2">
            <a:extLst>
              <a:ext uri="{FF2B5EF4-FFF2-40B4-BE49-F238E27FC236}">
                <a16:creationId xmlns:a16="http://schemas.microsoft.com/office/drawing/2014/main" id="{1C43C82A-CE96-89D9-E9FC-71D0B9B508E0}"/>
              </a:ext>
            </a:extLst>
          </p:cNvPr>
          <p:cNvSpPr>
            <a:spLocks noGrp="1"/>
          </p:cNvSpPr>
          <p:nvPr>
            <p:ph type="sldNum" sz="quarter" idx="12"/>
          </p:nvPr>
        </p:nvSpPr>
        <p:spPr/>
        <p:txBody>
          <a:bodyPr/>
          <a:lstStyle/>
          <a:p>
            <a:fld id="{DFDF98CC-160E-494C-8C3C-8CDC5FA257DE}" type="slidenum">
              <a:rPr lang="en-US" smtClean="0"/>
              <a:t>16</a:t>
            </a:fld>
            <a:endParaRPr lang="en-US"/>
          </a:p>
        </p:txBody>
      </p:sp>
    </p:spTree>
    <p:extLst>
      <p:ext uri="{BB962C8B-B14F-4D97-AF65-F5344CB8AC3E}">
        <p14:creationId xmlns:p14="http://schemas.microsoft.com/office/powerpoint/2010/main" val="1633226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DE79E78B-258B-87CC-2BAA-5A64702B7B0B}"/>
              </a:ext>
            </a:extLst>
          </p:cNvPr>
          <p:cNvSpPr>
            <a:spLocks noGrp="1"/>
          </p:cNvSpPr>
          <p:nvPr>
            <p:ph type="title"/>
          </p:nvPr>
        </p:nvSpPr>
        <p:spPr>
          <a:xfrm>
            <a:off x="5539121" y="976160"/>
            <a:ext cx="6144230" cy="1934172"/>
          </a:xfrm>
        </p:spPr>
        <p:txBody>
          <a:bodyPr>
            <a:normAutofit/>
          </a:bodyPr>
          <a:lstStyle/>
          <a:p>
            <a:r>
              <a:rPr lang="es-ES" dirty="0" err="1"/>
              <a:t>Three</a:t>
            </a:r>
            <a:r>
              <a:rPr lang="es-ES" dirty="0"/>
              <a:t> </a:t>
            </a:r>
            <a:r>
              <a:rPr lang="es-ES" dirty="0" err="1"/>
              <a:t>heuristics</a:t>
            </a:r>
            <a:br>
              <a:rPr lang="es-ES" dirty="0"/>
            </a:br>
            <a:endParaRPr lang="es-ES" dirty="0"/>
          </a:p>
        </p:txBody>
      </p:sp>
      <p:sp>
        <p:nvSpPr>
          <p:cNvPr id="21" name="Rectangle 20">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6871"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6" descr="Dado">
            <a:extLst>
              <a:ext uri="{FF2B5EF4-FFF2-40B4-BE49-F238E27FC236}">
                <a16:creationId xmlns:a16="http://schemas.microsoft.com/office/drawing/2014/main" id="{45B13CCA-8926-E4E7-3F10-120C54D558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870" y="1974903"/>
            <a:ext cx="4023360" cy="4023360"/>
          </a:xfrm>
          <a:prstGeom prst="rect">
            <a:avLst/>
          </a:prstGeom>
        </p:spPr>
      </p:pic>
      <p:graphicFrame>
        <p:nvGraphicFramePr>
          <p:cNvPr id="25" name="Marcador de contenido 2">
            <a:extLst>
              <a:ext uri="{FF2B5EF4-FFF2-40B4-BE49-F238E27FC236}">
                <a16:creationId xmlns:a16="http://schemas.microsoft.com/office/drawing/2014/main" id="{403C8E86-560E-8C1F-18E6-9FCCAD4AAA67}"/>
              </a:ext>
            </a:extLst>
          </p:cNvPr>
          <p:cNvGraphicFramePr>
            <a:graphicFrameLocks noGrp="1"/>
          </p:cNvGraphicFramePr>
          <p:nvPr>
            <p:ph idx="1"/>
            <p:extLst>
              <p:ext uri="{D42A27DB-BD31-4B8C-83A1-F6EECF244321}">
                <p14:modId xmlns:p14="http://schemas.microsoft.com/office/powerpoint/2010/main" val="2332311491"/>
              </p:ext>
            </p:extLst>
          </p:nvPr>
        </p:nvGraphicFramePr>
        <p:xfrm>
          <a:off x="5539121" y="3172570"/>
          <a:ext cx="6144230" cy="30162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3" name="Rectangle 22">
            <a:extLst>
              <a:ext uri="{FF2B5EF4-FFF2-40B4-BE49-F238E27FC236}">
                <a16:creationId xmlns:a16="http://schemas.microsoft.com/office/drawing/2014/main" id="{02AF664E-956D-40D1-9B64-72A785708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402336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número de diapositiva 2">
            <a:extLst>
              <a:ext uri="{FF2B5EF4-FFF2-40B4-BE49-F238E27FC236}">
                <a16:creationId xmlns:a16="http://schemas.microsoft.com/office/drawing/2014/main" id="{A1B72561-5491-3EF9-6394-BD7BD696A4C1}"/>
              </a:ext>
            </a:extLst>
          </p:cNvPr>
          <p:cNvSpPr>
            <a:spLocks noGrp="1"/>
          </p:cNvSpPr>
          <p:nvPr>
            <p:ph type="sldNum" sz="quarter" idx="12"/>
          </p:nvPr>
        </p:nvSpPr>
        <p:spPr/>
        <p:txBody>
          <a:bodyPr/>
          <a:lstStyle/>
          <a:p>
            <a:fld id="{DFDF98CC-160E-494C-8C3C-8CDC5FA257DE}" type="slidenum">
              <a:rPr lang="en-US" smtClean="0"/>
              <a:t>17</a:t>
            </a:fld>
            <a:endParaRPr lang="en-US"/>
          </a:p>
        </p:txBody>
      </p:sp>
    </p:spTree>
    <p:extLst>
      <p:ext uri="{BB962C8B-B14F-4D97-AF65-F5344CB8AC3E}">
        <p14:creationId xmlns:p14="http://schemas.microsoft.com/office/powerpoint/2010/main" val="1640584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082E5AA-6E5F-4FCC-8C41-11E32F833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1CD25AF-DDB9-AC78-DE77-A8382BB8D40F}"/>
              </a:ext>
            </a:extLst>
          </p:cNvPr>
          <p:cNvSpPr>
            <a:spLocks noGrp="1"/>
          </p:cNvSpPr>
          <p:nvPr>
            <p:ph type="title"/>
          </p:nvPr>
        </p:nvSpPr>
        <p:spPr>
          <a:xfrm>
            <a:off x="517870" y="976160"/>
            <a:ext cx="5021183" cy="2446759"/>
          </a:xfrm>
        </p:spPr>
        <p:txBody>
          <a:bodyPr vert="horz" lIns="91440" tIns="45720" rIns="91440" bIns="45720" rtlCol="0">
            <a:normAutofit/>
          </a:bodyPr>
          <a:lstStyle/>
          <a:p>
            <a:r>
              <a:rPr lang="en-US"/>
              <a:t>Sudden death</a:t>
            </a:r>
          </a:p>
        </p:txBody>
      </p:sp>
      <p:sp>
        <p:nvSpPr>
          <p:cNvPr id="75" name="Rectangle 74">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Marcador de contenido 11">
            <a:extLst>
              <a:ext uri="{FF2B5EF4-FFF2-40B4-BE49-F238E27FC236}">
                <a16:creationId xmlns:a16="http://schemas.microsoft.com/office/drawing/2014/main" id="{307BE238-2F88-2E52-2A78-64C3FC41C4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9556" y="4786564"/>
            <a:ext cx="6339444" cy="471250"/>
          </a:xfrm>
        </p:spPr>
      </p:pic>
      <p:pic>
        <p:nvPicPr>
          <p:cNvPr id="8" name="Marcador de contenido 7" descr="Texto&#10;&#10;Descripción generada automáticamente con confianza media">
            <a:extLst>
              <a:ext uri="{FF2B5EF4-FFF2-40B4-BE49-F238E27FC236}">
                <a16:creationId xmlns:a16="http://schemas.microsoft.com/office/drawing/2014/main" id="{E1E2E676-30BF-1BCA-181B-68036ABF3B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6095" y="2217716"/>
            <a:ext cx="3521553" cy="651487"/>
          </a:xfrm>
          <a:prstGeom prst="rect">
            <a:avLst/>
          </a:prstGeom>
        </p:spPr>
      </p:pic>
      <p:pic>
        <p:nvPicPr>
          <p:cNvPr id="10" name="Marcador de contenido 9" descr="Imagen que contiene Gráfico&#10;&#10;Descripción generada automáticamente">
            <a:extLst>
              <a:ext uri="{FF2B5EF4-FFF2-40B4-BE49-F238E27FC236}">
                <a16:creationId xmlns:a16="http://schemas.microsoft.com/office/drawing/2014/main" id="{CA710165-BE53-1B6C-C7B1-AE69FBE490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6798" y="3432274"/>
            <a:ext cx="4670740" cy="618872"/>
          </a:xfrm>
          <a:prstGeom prst="rect">
            <a:avLst/>
          </a:prstGeom>
        </p:spPr>
      </p:pic>
      <p:sp>
        <p:nvSpPr>
          <p:cNvPr id="3" name="Marcador de número de diapositiva 2">
            <a:extLst>
              <a:ext uri="{FF2B5EF4-FFF2-40B4-BE49-F238E27FC236}">
                <a16:creationId xmlns:a16="http://schemas.microsoft.com/office/drawing/2014/main" id="{558C7C7F-58B1-C979-F31B-550E56F0C8B8}"/>
              </a:ext>
            </a:extLst>
          </p:cNvPr>
          <p:cNvSpPr>
            <a:spLocks noGrp="1"/>
          </p:cNvSpPr>
          <p:nvPr>
            <p:ph type="sldNum" sz="quarter" idx="12"/>
          </p:nvPr>
        </p:nvSpPr>
        <p:spPr>
          <a:xfrm>
            <a:off x="11454317" y="6420414"/>
            <a:ext cx="637909" cy="365125"/>
          </a:xfrm>
        </p:spPr>
        <p:txBody>
          <a:bodyPr>
            <a:normAutofit/>
          </a:bodyPr>
          <a:lstStyle/>
          <a:p>
            <a:pPr>
              <a:spcAft>
                <a:spcPts val="600"/>
              </a:spcAft>
            </a:pPr>
            <a:fld id="{DFDF98CC-160E-494C-8C3C-8CDC5FA257DE}" type="slidenum">
              <a:rPr lang="en-US" smtClean="0"/>
              <a:pPr>
                <a:spcAft>
                  <a:spcPts val="600"/>
                </a:spcAft>
              </a:pPr>
              <a:t>18</a:t>
            </a:fld>
            <a:endParaRPr lang="en-US"/>
          </a:p>
        </p:txBody>
      </p:sp>
      <p:sp>
        <p:nvSpPr>
          <p:cNvPr id="13" name="CuadroTexto 12">
            <a:extLst>
              <a:ext uri="{FF2B5EF4-FFF2-40B4-BE49-F238E27FC236}">
                <a16:creationId xmlns:a16="http://schemas.microsoft.com/office/drawing/2014/main" id="{17CB2F97-FEC0-E5FE-03A2-6C745D06375A}"/>
              </a:ext>
            </a:extLst>
          </p:cNvPr>
          <p:cNvSpPr txBox="1"/>
          <p:nvPr/>
        </p:nvSpPr>
        <p:spPr>
          <a:xfrm>
            <a:off x="5433237" y="4295143"/>
            <a:ext cx="1889941" cy="400110"/>
          </a:xfrm>
          <a:prstGeom prst="rect">
            <a:avLst/>
          </a:prstGeom>
          <a:noFill/>
        </p:spPr>
        <p:txBody>
          <a:bodyPr wrap="none" rtlCol="0">
            <a:spAutoFit/>
          </a:bodyPr>
          <a:lstStyle/>
          <a:p>
            <a:r>
              <a:rPr lang="es-ES" sz="2000" dirty="0" err="1"/>
              <a:t>Detect</a:t>
            </a:r>
            <a:r>
              <a:rPr lang="es-ES" sz="2000" dirty="0"/>
              <a:t> </a:t>
            </a:r>
            <a:r>
              <a:rPr lang="es-ES" sz="2000" dirty="0" err="1"/>
              <a:t>death</a:t>
            </a:r>
            <a:r>
              <a:rPr lang="es-ES" sz="2000" dirty="0"/>
              <a:t> </a:t>
            </a:r>
            <a:r>
              <a:rPr lang="es-ES" sz="2000" dirty="0" err="1"/>
              <a:t>if</a:t>
            </a:r>
            <a:r>
              <a:rPr lang="es-ES" sz="2000" dirty="0"/>
              <a:t>:</a:t>
            </a:r>
          </a:p>
        </p:txBody>
      </p:sp>
    </p:spTree>
    <p:extLst>
      <p:ext uri="{BB962C8B-B14F-4D97-AF65-F5344CB8AC3E}">
        <p14:creationId xmlns:p14="http://schemas.microsoft.com/office/powerpoint/2010/main" val="984677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Rectangle 42">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1CD25AF-DDB9-AC78-DE77-A8382BB8D40F}"/>
              </a:ext>
            </a:extLst>
          </p:cNvPr>
          <p:cNvSpPr>
            <a:spLocks noGrp="1"/>
          </p:cNvSpPr>
          <p:nvPr>
            <p:ph type="title"/>
          </p:nvPr>
        </p:nvSpPr>
        <p:spPr>
          <a:xfrm>
            <a:off x="517870" y="978408"/>
            <a:ext cx="5021182" cy="1709890"/>
          </a:xfrm>
        </p:spPr>
        <p:txBody>
          <a:bodyPr vert="horz" lIns="91440" tIns="45720" rIns="91440" bIns="45720" rtlCol="0" anchor="t">
            <a:normAutofit/>
          </a:bodyPr>
          <a:lstStyle/>
          <a:p>
            <a:r>
              <a:rPr lang="en-US">
                <a:solidFill>
                  <a:schemeClr val="tx2"/>
                </a:solidFill>
              </a:rPr>
              <a:t>Sudden death</a:t>
            </a:r>
          </a:p>
        </p:txBody>
      </p:sp>
      <p:sp>
        <p:nvSpPr>
          <p:cNvPr id="45" name="Rectangle 44">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número de diapositiva 2">
            <a:extLst>
              <a:ext uri="{FF2B5EF4-FFF2-40B4-BE49-F238E27FC236}">
                <a16:creationId xmlns:a16="http://schemas.microsoft.com/office/drawing/2014/main" id="{30C4BC44-A226-35B6-9905-272D39BB0872}"/>
              </a:ext>
            </a:extLst>
          </p:cNvPr>
          <p:cNvSpPr>
            <a:spLocks noGrp="1"/>
          </p:cNvSpPr>
          <p:nvPr>
            <p:ph type="sldNum" sz="quarter" idx="12"/>
          </p:nvPr>
        </p:nvSpPr>
        <p:spPr/>
        <p:txBody>
          <a:bodyPr/>
          <a:lstStyle/>
          <a:p>
            <a:fld id="{DFDF98CC-160E-494C-8C3C-8CDC5FA257DE}" type="slidenum">
              <a:rPr lang="en-US" smtClean="0"/>
              <a:t>19</a:t>
            </a:fld>
            <a:endParaRPr lang="en-US"/>
          </a:p>
        </p:txBody>
      </p:sp>
      <p:pic>
        <p:nvPicPr>
          <p:cNvPr id="8" name="Marcador de contenido 7" descr="Diagrama&#10;&#10;Descripción generada automáticamente">
            <a:extLst>
              <a:ext uri="{FF2B5EF4-FFF2-40B4-BE49-F238E27FC236}">
                <a16:creationId xmlns:a16="http://schemas.microsoft.com/office/drawing/2014/main" id="{8562CC78-1555-EA0C-C656-08715FD905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3743" y="2149074"/>
            <a:ext cx="5021262" cy="652158"/>
          </a:xfrm>
        </p:spPr>
      </p:pic>
      <p:sp>
        <p:nvSpPr>
          <p:cNvPr id="9" name="CuadroTexto 8">
            <a:extLst>
              <a:ext uri="{FF2B5EF4-FFF2-40B4-BE49-F238E27FC236}">
                <a16:creationId xmlns:a16="http://schemas.microsoft.com/office/drawing/2014/main" id="{0CA644F4-50BD-BE4A-78A4-11E09D2F72E5}"/>
              </a:ext>
            </a:extLst>
          </p:cNvPr>
          <p:cNvSpPr txBox="1"/>
          <p:nvPr/>
        </p:nvSpPr>
        <p:spPr>
          <a:xfrm>
            <a:off x="4556051" y="3157870"/>
            <a:ext cx="2496646" cy="400110"/>
          </a:xfrm>
          <a:prstGeom prst="rect">
            <a:avLst/>
          </a:prstGeom>
          <a:noFill/>
        </p:spPr>
        <p:txBody>
          <a:bodyPr wrap="none" rtlCol="0">
            <a:spAutoFit/>
          </a:bodyPr>
          <a:lstStyle/>
          <a:p>
            <a:r>
              <a:rPr lang="es-ES" sz="2000" dirty="0" err="1"/>
              <a:t>By</a:t>
            </a:r>
            <a:r>
              <a:rPr lang="es-ES" sz="2000" dirty="0"/>
              <a:t> </a:t>
            </a:r>
            <a:r>
              <a:rPr lang="es-ES" sz="2000" dirty="0" err="1"/>
              <a:t>taking</a:t>
            </a:r>
            <a:r>
              <a:rPr lang="es-ES" sz="2000" dirty="0"/>
              <a:t> </a:t>
            </a:r>
            <a:r>
              <a:rPr lang="es-ES" sz="2000" dirty="0" err="1"/>
              <a:t>logarithms</a:t>
            </a:r>
            <a:r>
              <a:rPr lang="es-ES" sz="2000" dirty="0"/>
              <a:t>:</a:t>
            </a:r>
          </a:p>
        </p:txBody>
      </p:sp>
      <p:pic>
        <p:nvPicPr>
          <p:cNvPr id="11" name="Imagen 10" descr="Texto, Carta&#10;&#10;Descripción generada automáticamente">
            <a:extLst>
              <a:ext uri="{FF2B5EF4-FFF2-40B4-BE49-F238E27FC236}">
                <a16:creationId xmlns:a16="http://schemas.microsoft.com/office/drawing/2014/main" id="{A5118C98-770D-EF05-2DA8-B1A5359498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6578" y="3879915"/>
            <a:ext cx="3833036" cy="1573318"/>
          </a:xfrm>
          <a:prstGeom prst="rect">
            <a:avLst/>
          </a:prstGeom>
        </p:spPr>
      </p:pic>
    </p:spTree>
    <p:extLst>
      <p:ext uri="{BB962C8B-B14F-4D97-AF65-F5344CB8AC3E}">
        <p14:creationId xmlns:p14="http://schemas.microsoft.com/office/powerpoint/2010/main" val="3270715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04213918-F1EB-4BCE-BE23-F5E9851E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F1FB5295-D975-9A39-0C3C-83E7247F66D5}"/>
              </a:ext>
            </a:extLst>
          </p:cNvPr>
          <p:cNvSpPr>
            <a:spLocks noGrp="1"/>
          </p:cNvSpPr>
          <p:nvPr>
            <p:ph type="title"/>
          </p:nvPr>
        </p:nvSpPr>
        <p:spPr>
          <a:xfrm>
            <a:off x="521208" y="976160"/>
            <a:ext cx="11155680" cy="1636411"/>
          </a:xfrm>
        </p:spPr>
        <p:txBody>
          <a:bodyPr>
            <a:normAutofit/>
          </a:bodyPr>
          <a:lstStyle/>
          <a:p>
            <a:r>
              <a:rPr lang="es-ES" dirty="0" err="1"/>
              <a:t>Index</a:t>
            </a:r>
            <a:endParaRPr lang="es-ES" dirty="0"/>
          </a:p>
        </p:txBody>
      </p:sp>
      <p:sp>
        <p:nvSpPr>
          <p:cNvPr id="45" name="Rectangle 44">
            <a:extLst>
              <a:ext uri="{FF2B5EF4-FFF2-40B4-BE49-F238E27FC236}">
                <a16:creationId xmlns:a16="http://schemas.microsoft.com/office/drawing/2014/main" id="{2062E862-C7F7-4CA1-B929-D0B75F5E9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 name="Marcador de contenido 2">
            <a:extLst>
              <a:ext uri="{FF2B5EF4-FFF2-40B4-BE49-F238E27FC236}">
                <a16:creationId xmlns:a16="http://schemas.microsoft.com/office/drawing/2014/main" id="{D5037A7C-1346-1756-2B86-088C128832EC}"/>
              </a:ext>
            </a:extLst>
          </p:cNvPr>
          <p:cNvGraphicFramePr>
            <a:graphicFrameLocks noGrp="1"/>
          </p:cNvGraphicFramePr>
          <p:nvPr>
            <p:ph idx="1"/>
            <p:extLst>
              <p:ext uri="{D42A27DB-BD31-4B8C-83A1-F6EECF244321}">
                <p14:modId xmlns:p14="http://schemas.microsoft.com/office/powerpoint/2010/main" val="451122437"/>
              </p:ext>
            </p:extLst>
          </p:nvPr>
        </p:nvGraphicFramePr>
        <p:xfrm>
          <a:off x="528320" y="2440172"/>
          <a:ext cx="11155680" cy="38579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a:extLst>
              <a:ext uri="{FF2B5EF4-FFF2-40B4-BE49-F238E27FC236}">
                <a16:creationId xmlns:a16="http://schemas.microsoft.com/office/drawing/2014/main" id="{E05B28A3-687C-7644-679B-C762F13FA357}"/>
              </a:ext>
            </a:extLst>
          </p:cNvPr>
          <p:cNvSpPr>
            <a:spLocks noGrp="1"/>
          </p:cNvSpPr>
          <p:nvPr>
            <p:ph type="sldNum" sz="quarter" idx="12"/>
          </p:nvPr>
        </p:nvSpPr>
        <p:spPr/>
        <p:txBody>
          <a:bodyPr/>
          <a:lstStyle/>
          <a:p>
            <a:fld id="{DFDF98CC-160E-494C-8C3C-8CDC5FA257DE}" type="slidenum">
              <a:rPr lang="en-US" smtClean="0"/>
              <a:t>2</a:t>
            </a:fld>
            <a:endParaRPr lang="en-US"/>
          </a:p>
        </p:txBody>
      </p:sp>
    </p:spTree>
    <p:extLst>
      <p:ext uri="{BB962C8B-B14F-4D97-AF65-F5344CB8AC3E}">
        <p14:creationId xmlns:p14="http://schemas.microsoft.com/office/powerpoint/2010/main" val="2769871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1CD25AF-DDB9-AC78-DE77-A8382BB8D40F}"/>
              </a:ext>
            </a:extLst>
          </p:cNvPr>
          <p:cNvSpPr>
            <a:spLocks noGrp="1"/>
          </p:cNvSpPr>
          <p:nvPr>
            <p:ph type="title"/>
          </p:nvPr>
        </p:nvSpPr>
        <p:spPr>
          <a:xfrm>
            <a:off x="517870" y="978408"/>
            <a:ext cx="5021182" cy="1709890"/>
          </a:xfrm>
        </p:spPr>
        <p:txBody>
          <a:bodyPr vert="horz" lIns="91440" tIns="45720" rIns="91440" bIns="45720" rtlCol="0" anchor="t">
            <a:normAutofit/>
          </a:bodyPr>
          <a:lstStyle/>
          <a:p>
            <a:r>
              <a:rPr lang="en-US">
                <a:solidFill>
                  <a:schemeClr val="tx2"/>
                </a:solidFill>
              </a:rPr>
              <a:t>Slow death</a:t>
            </a:r>
          </a:p>
        </p:txBody>
      </p:sp>
      <p:sp>
        <p:nvSpPr>
          <p:cNvPr id="16" name="Rectangle 15">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número de diapositiva 2">
            <a:extLst>
              <a:ext uri="{FF2B5EF4-FFF2-40B4-BE49-F238E27FC236}">
                <a16:creationId xmlns:a16="http://schemas.microsoft.com/office/drawing/2014/main" id="{5DAA92A2-8AE5-C39B-4720-3879F29E53AF}"/>
              </a:ext>
            </a:extLst>
          </p:cNvPr>
          <p:cNvSpPr>
            <a:spLocks noGrp="1"/>
          </p:cNvSpPr>
          <p:nvPr>
            <p:ph type="sldNum" sz="quarter" idx="12"/>
          </p:nvPr>
        </p:nvSpPr>
        <p:spPr/>
        <p:txBody>
          <a:bodyPr/>
          <a:lstStyle/>
          <a:p>
            <a:fld id="{DFDF98CC-160E-494C-8C3C-8CDC5FA257DE}" type="slidenum">
              <a:rPr lang="en-US" smtClean="0"/>
              <a:t>20</a:t>
            </a:fld>
            <a:endParaRPr lang="en-US"/>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E712489A-07D5-7D23-F51F-E9DCDDFC828B}"/>
                  </a:ext>
                </a:extLst>
              </p:cNvPr>
              <p:cNvSpPr>
                <a:spLocks noGrp="1"/>
              </p:cNvSpPr>
              <p:nvPr>
                <p:ph idx="1"/>
              </p:nvPr>
            </p:nvSpPr>
            <p:spPr>
              <a:xfrm>
                <a:off x="6433135" y="1014579"/>
                <a:ext cx="5021182" cy="4870457"/>
              </a:xfrm>
            </p:spPr>
            <p:txBody>
              <a:bodyPr/>
              <a:lstStyle/>
              <a:p>
                <a:r>
                  <a:rPr lang="es-ES" dirty="0" err="1"/>
                  <a:t>For</a:t>
                </a:r>
                <a:r>
                  <a:rPr lang="es-ES" dirty="0"/>
                  <a:t> </a:t>
                </a:r>
                <a:r>
                  <a:rPr lang="es-ES" dirty="0" err="1"/>
                  <a:t>an</a:t>
                </a:r>
                <a:r>
                  <a:rPr lang="es-ES" dirty="0"/>
                  <a:t> </a:t>
                </a:r>
                <a:r>
                  <a:rPr lang="es-ES" dirty="0" err="1"/>
                  <a:t>arbitrary</a:t>
                </a:r>
                <a:r>
                  <a:rPr lang="es-ES" dirty="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𝑞</m:t>
                        </m:r>
                      </m:e>
                      <m:sub>
                        <m:r>
                          <a:rPr lang="es-ES" b="0" i="1" smtClean="0">
                            <a:latin typeface="Cambria Math" panose="02040503050406030204" pitchFamily="18" charset="0"/>
                          </a:rPr>
                          <m:t>𝐵</m:t>
                        </m:r>
                      </m:sub>
                    </m:sSub>
                  </m:oMath>
                </a14:m>
                <a:r>
                  <a:rPr lang="es-ES" dirty="0"/>
                  <a:t> </a:t>
                </a:r>
                <a:r>
                  <a:rPr lang="es-ES" dirty="0" err="1"/>
                  <a:t>close</a:t>
                </a:r>
                <a:r>
                  <a:rPr lang="es-ES" dirty="0"/>
                  <a:t> </a:t>
                </a:r>
                <a:r>
                  <a:rPr lang="es-ES" dirty="0" err="1"/>
                  <a:t>to</a:t>
                </a:r>
                <a:r>
                  <a:rPr lang="es-ES" dirty="0"/>
                  <a:t> </a:t>
                </a:r>
                <a:r>
                  <a:rPr lang="es-ES" dirty="0" err="1"/>
                  <a:t>zero</a:t>
                </a:r>
                <a:r>
                  <a:rPr lang="es-ES" dirty="0"/>
                  <a:t>, a </a:t>
                </a:r>
                <a:r>
                  <a:rPr lang="es-ES" dirty="0" err="1"/>
                  <a:t>ranged</a:t>
                </a:r>
                <a:r>
                  <a:rPr lang="es-ES" dirty="0"/>
                  <a:t> </a:t>
                </a:r>
                <a:r>
                  <a:rPr lang="es-ES" dirty="0" err="1"/>
                  <a:t>sequence</a:t>
                </a:r>
                <a:endParaRPr lang="es-ES" dirty="0"/>
              </a:p>
              <a:p>
                <a:endParaRPr lang="es-ES" dirty="0"/>
              </a:p>
              <a:p>
                <a:endParaRPr lang="es-ES" dirty="0"/>
              </a:p>
              <a:p>
                <a:r>
                  <a:rPr lang="es-ES" dirty="0"/>
                  <a:t>has </a:t>
                </a:r>
                <a:r>
                  <a:rPr lang="es-ES" dirty="0" err="1"/>
                  <a:t>an</a:t>
                </a:r>
                <a:r>
                  <a:rPr lang="es-ES" dirty="0"/>
                  <a:t> </a:t>
                </a:r>
                <a:r>
                  <a:rPr lang="es-ES" dirty="0" err="1"/>
                  <a:t>event</a:t>
                </a:r>
                <a:r>
                  <a:rPr lang="es-ES" dirty="0"/>
                  <a:t> </a:t>
                </a:r>
                <a:r>
                  <a:rPr lang="es-ES" dirty="0" err="1"/>
                  <a:t>probability</a:t>
                </a:r>
                <a:endParaRPr lang="es-ES" dirty="0"/>
              </a:p>
              <a:p>
                <a:endParaRPr lang="es-ES" dirty="0"/>
              </a:p>
              <a:p>
                <a:endParaRPr lang="es-ES" dirty="0"/>
              </a:p>
              <a:p>
                <a:pPr algn="l"/>
                <a:r>
                  <a:rPr lang="en-US" dirty="0">
                    <a:latin typeface="F28"/>
                  </a:rPr>
                  <a:t>P</a:t>
                </a:r>
                <a:r>
                  <a:rPr lang="en-US" b="0" i="0" u="none" strike="noStrike" baseline="0" dirty="0">
                    <a:latin typeface="F28"/>
                  </a:rPr>
                  <a:t>robability of a tap dying right before the sequence or during the sequence (and not being reborn afterwards)</a:t>
                </a:r>
              </a:p>
              <a:p>
                <a:pPr algn="l"/>
                <a:endParaRPr lang="es-ES" dirty="0"/>
              </a:p>
            </p:txBody>
          </p:sp>
        </mc:Choice>
        <mc:Fallback xmlns="">
          <p:sp>
            <p:nvSpPr>
              <p:cNvPr id="6" name="Marcador de contenido 5">
                <a:extLst>
                  <a:ext uri="{FF2B5EF4-FFF2-40B4-BE49-F238E27FC236}">
                    <a16:creationId xmlns:a16="http://schemas.microsoft.com/office/drawing/2014/main" id="{E712489A-07D5-7D23-F51F-E9DCDDFC828B}"/>
                  </a:ext>
                </a:extLst>
              </p:cNvPr>
              <p:cNvSpPr>
                <a:spLocks noGrp="1" noRot="1" noChangeAspect="1" noMove="1" noResize="1" noEditPoints="1" noAdjustHandles="1" noChangeArrowheads="1" noChangeShapeType="1" noTextEdit="1"/>
              </p:cNvSpPr>
              <p:nvPr>
                <p:ph idx="1"/>
              </p:nvPr>
            </p:nvSpPr>
            <p:spPr>
              <a:xfrm>
                <a:off x="6433135" y="1014579"/>
                <a:ext cx="5021182" cy="4870457"/>
              </a:xfrm>
              <a:blipFill>
                <a:blip r:embed="rId2"/>
                <a:stretch>
                  <a:fillRect l="-1214" t="-375"/>
                </a:stretch>
              </a:blipFill>
            </p:spPr>
            <p:txBody>
              <a:bodyPr/>
              <a:lstStyle/>
              <a:p>
                <a:r>
                  <a:rPr lang="es-ES">
                    <a:noFill/>
                  </a:rPr>
                  <a:t> </a:t>
                </a:r>
              </a:p>
            </p:txBody>
          </p:sp>
        </mc:Fallback>
      </mc:AlternateContent>
      <p:pic>
        <p:nvPicPr>
          <p:cNvPr id="8" name="Imagen 7" descr="Diagrama&#10;&#10;Descripción generada automáticamente con confianza media">
            <a:extLst>
              <a:ext uri="{FF2B5EF4-FFF2-40B4-BE49-F238E27FC236}">
                <a16:creationId xmlns:a16="http://schemas.microsoft.com/office/drawing/2014/main" id="{184B48E9-D6A9-243A-5B12-167970E09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534" y="1940080"/>
            <a:ext cx="2812313" cy="529785"/>
          </a:xfrm>
          <a:prstGeom prst="rect">
            <a:avLst/>
          </a:prstGeom>
        </p:spPr>
      </p:pic>
      <p:pic>
        <p:nvPicPr>
          <p:cNvPr id="11" name="Imagen 10" descr="Gráfico&#10;&#10;Descripción generada automáticamente con confianza baja">
            <a:extLst>
              <a:ext uri="{FF2B5EF4-FFF2-40B4-BE49-F238E27FC236}">
                <a16:creationId xmlns:a16="http://schemas.microsoft.com/office/drawing/2014/main" id="{1BC291B1-B505-3B8E-BB67-24354054A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7085" y="3395366"/>
            <a:ext cx="2969097" cy="490514"/>
          </a:xfrm>
          <a:prstGeom prst="rect">
            <a:avLst/>
          </a:prstGeom>
        </p:spPr>
      </p:pic>
      <p:pic>
        <p:nvPicPr>
          <p:cNvPr id="19" name="Imagen 18" descr="Imagen que contiene Texto&#10;&#10;Descripción generada automáticamente">
            <a:extLst>
              <a:ext uri="{FF2B5EF4-FFF2-40B4-BE49-F238E27FC236}">
                <a16:creationId xmlns:a16="http://schemas.microsoft.com/office/drawing/2014/main" id="{23D3C105-311C-01F4-4877-E3C2A71395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0263" y="5339855"/>
            <a:ext cx="4906926" cy="915789"/>
          </a:xfrm>
          <a:prstGeom prst="rect">
            <a:avLst/>
          </a:prstGeom>
        </p:spPr>
      </p:pic>
    </p:spTree>
    <p:extLst>
      <p:ext uri="{BB962C8B-B14F-4D97-AF65-F5344CB8AC3E}">
        <p14:creationId xmlns:p14="http://schemas.microsoft.com/office/powerpoint/2010/main" val="3653161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0" name="Rectangle 130">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32">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2" name="Rectangle 134">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1CD25AF-DDB9-AC78-DE77-A8382BB8D40F}"/>
              </a:ext>
            </a:extLst>
          </p:cNvPr>
          <p:cNvSpPr>
            <a:spLocks noGrp="1"/>
          </p:cNvSpPr>
          <p:nvPr>
            <p:ph type="title"/>
          </p:nvPr>
        </p:nvSpPr>
        <p:spPr>
          <a:xfrm>
            <a:off x="517870" y="978408"/>
            <a:ext cx="5021182" cy="1709890"/>
          </a:xfrm>
        </p:spPr>
        <p:txBody>
          <a:bodyPr vert="horz" lIns="91440" tIns="45720" rIns="91440" bIns="45720" rtlCol="0" anchor="t">
            <a:normAutofit/>
          </a:bodyPr>
          <a:lstStyle/>
          <a:p>
            <a:r>
              <a:rPr lang="en-US">
                <a:solidFill>
                  <a:schemeClr val="tx2"/>
                </a:solidFill>
              </a:rPr>
              <a:t>Slow death</a:t>
            </a:r>
          </a:p>
        </p:txBody>
      </p:sp>
      <p:sp>
        <p:nvSpPr>
          <p:cNvPr id="143" name="Rectangle 136">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número de diapositiva 2">
            <a:extLst>
              <a:ext uri="{FF2B5EF4-FFF2-40B4-BE49-F238E27FC236}">
                <a16:creationId xmlns:a16="http://schemas.microsoft.com/office/drawing/2014/main" id="{51AA3C43-53DA-9DCB-7292-631B9E078034}"/>
              </a:ext>
            </a:extLst>
          </p:cNvPr>
          <p:cNvSpPr>
            <a:spLocks noGrp="1"/>
          </p:cNvSpPr>
          <p:nvPr>
            <p:ph type="sldNum" sz="quarter" idx="12"/>
          </p:nvPr>
        </p:nvSpPr>
        <p:spPr/>
        <p:txBody>
          <a:bodyPr/>
          <a:lstStyle/>
          <a:p>
            <a:fld id="{DFDF98CC-160E-494C-8C3C-8CDC5FA257DE}" type="slidenum">
              <a:rPr lang="en-US" smtClean="0"/>
              <a:t>21</a:t>
            </a:fld>
            <a:endParaRPr lang="en-US"/>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CC3E3E12-1435-1844-2063-41B766D2EEB0}"/>
                  </a:ext>
                </a:extLst>
              </p:cNvPr>
              <p:cNvSpPr>
                <a:spLocks noGrp="1"/>
              </p:cNvSpPr>
              <p:nvPr>
                <p:ph idx="1"/>
              </p:nvPr>
            </p:nvSpPr>
            <p:spPr>
              <a:xfrm>
                <a:off x="3583885" y="2599188"/>
                <a:ext cx="5021182" cy="4870457"/>
              </a:xfrm>
            </p:spPr>
            <p:txBody>
              <a:bodyPr/>
              <a:lstStyle/>
              <a:p>
                <a:r>
                  <a:rPr lang="es-ES" dirty="0"/>
                  <a:t>Detect </a:t>
                </a:r>
                <a:r>
                  <a:rPr lang="es-ES" dirty="0" err="1"/>
                  <a:t>tap</a:t>
                </a:r>
                <a:r>
                  <a:rPr lang="es-ES" dirty="0"/>
                  <a:t> </a:t>
                </a:r>
                <a:r>
                  <a:rPr lang="es-ES" dirty="0" err="1"/>
                  <a:t>death</a:t>
                </a:r>
                <a:r>
                  <a:rPr lang="es-ES" dirty="0"/>
                  <a:t> </a:t>
                </a:r>
                <a:r>
                  <a:rPr lang="es-ES" dirty="0" err="1"/>
                  <a:t>whenever</a:t>
                </a:r>
                <a:r>
                  <a:rPr lang="es-ES" dirty="0"/>
                  <a:t>:</a:t>
                </a:r>
              </a:p>
              <a:p>
                <a:endParaRPr lang="es-ES" dirty="0"/>
              </a:p>
              <a:p>
                <a:endParaRPr lang="es-ES" dirty="0"/>
              </a:p>
              <a:p>
                <a:endParaRPr lang="es-ES" dirty="0"/>
              </a:p>
              <a:p>
                <a:r>
                  <a:rPr lang="es-ES" dirty="0"/>
                  <a:t>Set </a:t>
                </a:r>
                <a:r>
                  <a:rPr lang="es-ES" dirty="0" err="1"/>
                  <a:t>threshold</a:t>
                </a:r>
                <a:r>
                  <a:rPr lang="es-ES" dirty="0"/>
                  <a:t>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𝑞</m:t>
                        </m:r>
                      </m:e>
                      <m:sub>
                        <m:r>
                          <a:rPr lang="es-ES" b="0" i="1" smtClean="0">
                            <a:latin typeface="Cambria Math" panose="02040503050406030204" pitchFamily="18" charset="0"/>
                          </a:rPr>
                          <m:t>𝐵</m:t>
                        </m:r>
                      </m:sub>
                    </m:sSub>
                  </m:oMath>
                </a14:m>
                <a:r>
                  <a:rPr lang="es-ES" dirty="0"/>
                  <a:t> and </a:t>
                </a:r>
                <a14:m>
                  <m:oMath xmlns:m="http://schemas.openxmlformats.org/officeDocument/2006/math">
                    <m:r>
                      <a:rPr lang="es-ES" b="0" i="1" smtClean="0">
                        <a:latin typeface="Cambria Math" panose="02040503050406030204" pitchFamily="18" charset="0"/>
                      </a:rPr>
                      <m:t>𝑠</m:t>
                    </m:r>
                  </m:oMath>
                </a14:m>
                <a:r>
                  <a:rPr lang="es-ES" dirty="0"/>
                  <a:t> </a:t>
                </a:r>
                <a:r>
                  <a:rPr lang="es-ES" dirty="0" err="1"/>
                  <a:t>verifying</a:t>
                </a:r>
                <a:r>
                  <a:rPr lang="es-ES" dirty="0"/>
                  <a:t> </a:t>
                </a:r>
                <a:r>
                  <a:rPr lang="es-ES" dirty="0" err="1"/>
                  <a:t>previous</a:t>
                </a:r>
                <a:r>
                  <a:rPr lang="es-ES" dirty="0"/>
                  <a:t> </a:t>
                </a:r>
                <a:r>
                  <a:rPr lang="es-ES" dirty="0" err="1"/>
                  <a:t>equation</a:t>
                </a:r>
                <a:r>
                  <a:rPr lang="es-ES" dirty="0"/>
                  <a:t>.</a:t>
                </a:r>
              </a:p>
              <a:p>
                <a:r>
                  <a:rPr lang="es-ES" dirty="0" err="1"/>
                  <a:t>Then</a:t>
                </a:r>
                <a:r>
                  <a:rPr lang="es-ES" dirty="0"/>
                  <a:t> </a:t>
                </a:r>
                <a:r>
                  <a:rPr lang="es-ES" dirty="0" err="1"/>
                  <a:t>any</a:t>
                </a:r>
                <a:r>
                  <a:rPr lang="es-ES" dirty="0"/>
                  <a:t> (s+1)-</a:t>
                </a:r>
                <a:r>
                  <a:rPr lang="es-ES" dirty="0" err="1"/>
                  <a:t>long</a:t>
                </a:r>
                <a:r>
                  <a:rPr lang="es-ES" dirty="0"/>
                  <a:t> </a:t>
                </a:r>
                <a:r>
                  <a:rPr lang="es-ES" dirty="0" err="1"/>
                  <a:t>ranged</a:t>
                </a:r>
                <a:r>
                  <a:rPr lang="es-ES" dirty="0"/>
                  <a:t> </a:t>
                </a:r>
                <a:r>
                  <a:rPr lang="es-ES" dirty="0" err="1"/>
                  <a:t>sequence</a:t>
                </a:r>
                <a:r>
                  <a:rPr lang="es-ES" dirty="0"/>
                  <a:t> </a:t>
                </a:r>
                <a:r>
                  <a:rPr lang="es-ES" dirty="0" err="1"/>
                  <a:t>means</a:t>
                </a:r>
                <a:r>
                  <a:rPr lang="es-ES" dirty="0"/>
                  <a:t> </a:t>
                </a:r>
                <a:r>
                  <a:rPr lang="es-ES" dirty="0" err="1"/>
                  <a:t>death</a:t>
                </a:r>
                <a:r>
                  <a:rPr lang="es-ES" dirty="0"/>
                  <a:t>.</a:t>
                </a:r>
              </a:p>
              <a:p>
                <a:endParaRPr lang="es-ES" dirty="0"/>
              </a:p>
            </p:txBody>
          </p:sp>
        </mc:Choice>
        <mc:Fallback xmlns="">
          <p:sp>
            <p:nvSpPr>
              <p:cNvPr id="6" name="Marcador de contenido 5">
                <a:extLst>
                  <a:ext uri="{FF2B5EF4-FFF2-40B4-BE49-F238E27FC236}">
                    <a16:creationId xmlns:a16="http://schemas.microsoft.com/office/drawing/2014/main" id="{CC3E3E12-1435-1844-2063-41B766D2EEB0}"/>
                  </a:ext>
                </a:extLst>
              </p:cNvPr>
              <p:cNvSpPr>
                <a:spLocks noGrp="1" noRot="1" noChangeAspect="1" noMove="1" noResize="1" noEditPoints="1" noAdjustHandles="1" noChangeArrowheads="1" noChangeShapeType="1" noTextEdit="1"/>
              </p:cNvSpPr>
              <p:nvPr>
                <p:ph idx="1"/>
              </p:nvPr>
            </p:nvSpPr>
            <p:spPr>
              <a:xfrm>
                <a:off x="3583885" y="2599188"/>
                <a:ext cx="5021182" cy="4870457"/>
              </a:xfrm>
              <a:blipFill>
                <a:blip r:embed="rId2"/>
                <a:stretch>
                  <a:fillRect l="-1335" t="-375"/>
                </a:stretch>
              </a:blipFill>
            </p:spPr>
            <p:txBody>
              <a:bodyPr/>
              <a:lstStyle/>
              <a:p>
                <a:r>
                  <a:rPr lang="es-ES">
                    <a:noFill/>
                  </a:rPr>
                  <a:t> </a:t>
                </a:r>
              </a:p>
            </p:txBody>
          </p:sp>
        </mc:Fallback>
      </mc:AlternateContent>
      <p:pic>
        <p:nvPicPr>
          <p:cNvPr id="8" name="Imagen 7">
            <a:extLst>
              <a:ext uri="{FF2B5EF4-FFF2-40B4-BE49-F238E27FC236}">
                <a16:creationId xmlns:a16="http://schemas.microsoft.com/office/drawing/2014/main" id="{6685C10E-C690-29E4-7BA2-10B7CB9482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53092" y="3368253"/>
            <a:ext cx="7198243" cy="770078"/>
          </a:xfrm>
          <a:prstGeom prst="rect">
            <a:avLst/>
          </a:prstGeom>
        </p:spPr>
      </p:pic>
    </p:spTree>
    <p:extLst>
      <p:ext uri="{BB962C8B-B14F-4D97-AF65-F5344CB8AC3E}">
        <p14:creationId xmlns:p14="http://schemas.microsoft.com/office/powerpoint/2010/main" val="1780736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0" name="Rectangle 130">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32">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2" name="Rectangle 134">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1CD25AF-DDB9-AC78-DE77-A8382BB8D40F}"/>
              </a:ext>
            </a:extLst>
          </p:cNvPr>
          <p:cNvSpPr>
            <a:spLocks noGrp="1"/>
          </p:cNvSpPr>
          <p:nvPr>
            <p:ph type="title"/>
          </p:nvPr>
        </p:nvSpPr>
        <p:spPr>
          <a:xfrm>
            <a:off x="517870" y="978408"/>
            <a:ext cx="5021182" cy="1709890"/>
          </a:xfrm>
        </p:spPr>
        <p:txBody>
          <a:bodyPr vert="horz" lIns="91440" tIns="45720" rIns="91440" bIns="45720" rtlCol="0" anchor="t">
            <a:normAutofit/>
          </a:bodyPr>
          <a:lstStyle/>
          <a:p>
            <a:r>
              <a:rPr lang="en-US" dirty="0">
                <a:solidFill>
                  <a:schemeClr val="tx2"/>
                </a:solidFill>
              </a:rPr>
              <a:t>Slow death</a:t>
            </a:r>
          </a:p>
        </p:txBody>
      </p:sp>
      <p:sp>
        <p:nvSpPr>
          <p:cNvPr id="143" name="Rectangle 136">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número de diapositiva 2">
            <a:extLst>
              <a:ext uri="{FF2B5EF4-FFF2-40B4-BE49-F238E27FC236}">
                <a16:creationId xmlns:a16="http://schemas.microsoft.com/office/drawing/2014/main" id="{34008BA0-D93C-E4C8-96BD-578AB1AEDF14}"/>
              </a:ext>
            </a:extLst>
          </p:cNvPr>
          <p:cNvSpPr>
            <a:spLocks noGrp="1"/>
          </p:cNvSpPr>
          <p:nvPr>
            <p:ph type="sldNum" sz="quarter" idx="12"/>
          </p:nvPr>
        </p:nvSpPr>
        <p:spPr/>
        <p:txBody>
          <a:bodyPr/>
          <a:lstStyle/>
          <a:p>
            <a:fld id="{DFDF98CC-160E-494C-8C3C-8CDC5FA257DE}" type="slidenum">
              <a:rPr lang="en-US" smtClean="0"/>
              <a:t>22</a:t>
            </a:fld>
            <a:endParaRPr lang="en-US"/>
          </a:p>
        </p:txBody>
      </p:sp>
      <p:sp>
        <p:nvSpPr>
          <p:cNvPr id="6" name="Marcador de contenido 5">
            <a:extLst>
              <a:ext uri="{FF2B5EF4-FFF2-40B4-BE49-F238E27FC236}">
                <a16:creationId xmlns:a16="http://schemas.microsoft.com/office/drawing/2014/main" id="{1E521C49-D3E3-B997-9BE4-131A74C28654}"/>
              </a:ext>
            </a:extLst>
          </p:cNvPr>
          <p:cNvSpPr>
            <a:spLocks noGrp="1"/>
          </p:cNvSpPr>
          <p:nvPr>
            <p:ph idx="1"/>
          </p:nvPr>
        </p:nvSpPr>
        <p:spPr>
          <a:xfrm>
            <a:off x="1770321" y="2682593"/>
            <a:ext cx="9913029" cy="3157128"/>
          </a:xfrm>
        </p:spPr>
        <p:txBody>
          <a:bodyPr/>
          <a:lstStyle/>
          <a:p>
            <a:pPr algn="l"/>
            <a:r>
              <a:rPr lang="en-US" sz="1800" dirty="0">
                <a:solidFill>
                  <a:srgbClr val="000000"/>
                </a:solidFill>
                <a:latin typeface="F28"/>
              </a:rPr>
              <a:t>P</a:t>
            </a:r>
            <a:r>
              <a:rPr lang="en-US" sz="1800" b="0" i="0" u="none" strike="noStrike" baseline="0" dirty="0">
                <a:solidFill>
                  <a:srgbClr val="000000"/>
                </a:solidFill>
                <a:latin typeface="F28"/>
              </a:rPr>
              <a:t>robability of having made the wrong decision can be shown [</a:t>
            </a:r>
            <a:r>
              <a:rPr lang="en-US" sz="1800" b="0" i="0" u="none" strike="noStrike" baseline="0" dirty="0">
                <a:solidFill>
                  <a:srgbClr val="00FF00"/>
                </a:solidFill>
                <a:latin typeface="F28"/>
              </a:rPr>
              <a:t>Méndez-Romero and Fernández-</a:t>
            </a:r>
            <a:r>
              <a:rPr lang="en-US" sz="1800" b="0" i="0" u="none" strike="noStrike" baseline="0" dirty="0" err="1">
                <a:solidFill>
                  <a:srgbClr val="00FF00"/>
                </a:solidFill>
                <a:latin typeface="F28"/>
              </a:rPr>
              <a:t>Getino</a:t>
            </a:r>
            <a:r>
              <a:rPr lang="en-US" sz="1800" b="0" i="0" u="none" strike="noStrike" baseline="0" dirty="0">
                <a:solidFill>
                  <a:srgbClr val="00FF00"/>
                </a:solidFill>
                <a:latin typeface="F28"/>
              </a:rPr>
              <a:t> García, 2018</a:t>
            </a:r>
            <a:r>
              <a:rPr lang="en-US" sz="1800" b="0" i="0" u="none" strike="noStrike" baseline="0" dirty="0">
                <a:solidFill>
                  <a:srgbClr val="000000"/>
                </a:solidFill>
                <a:latin typeface="F28"/>
              </a:rPr>
              <a:t>] to be:</a:t>
            </a:r>
          </a:p>
          <a:p>
            <a:pPr algn="l"/>
            <a:endParaRPr lang="es-ES" dirty="0"/>
          </a:p>
        </p:txBody>
      </p:sp>
      <p:pic>
        <p:nvPicPr>
          <p:cNvPr id="8" name="Imagen 7" descr="Texto, Carta&#10;&#10;Descripción generada automáticamente">
            <a:extLst>
              <a:ext uri="{FF2B5EF4-FFF2-40B4-BE49-F238E27FC236}">
                <a16:creationId xmlns:a16="http://schemas.microsoft.com/office/drawing/2014/main" id="{4EBB104C-D6EA-1431-456C-BB64075E0E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7088" y="3801140"/>
            <a:ext cx="5249562" cy="2307997"/>
          </a:xfrm>
          <a:prstGeom prst="rect">
            <a:avLst/>
          </a:prstGeom>
        </p:spPr>
      </p:pic>
    </p:spTree>
    <p:extLst>
      <p:ext uri="{BB962C8B-B14F-4D97-AF65-F5344CB8AC3E}">
        <p14:creationId xmlns:p14="http://schemas.microsoft.com/office/powerpoint/2010/main" val="1741457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Butterfly emerging from chrysalis">
            <a:extLst>
              <a:ext uri="{FF2B5EF4-FFF2-40B4-BE49-F238E27FC236}">
                <a16:creationId xmlns:a16="http://schemas.microsoft.com/office/drawing/2014/main" id="{DE0A8838-3999-E877-9587-FE4D4574AF2F}"/>
              </a:ext>
            </a:extLst>
          </p:cNvPr>
          <p:cNvPicPr>
            <a:picLocks noChangeAspect="1"/>
          </p:cNvPicPr>
          <p:nvPr/>
        </p:nvPicPr>
        <p:blipFill rotWithShape="1">
          <a:blip r:embed="rId2"/>
          <a:srcRect t="3066" r="-1" b="46245"/>
          <a:stretch/>
        </p:blipFill>
        <p:spPr>
          <a:xfrm>
            <a:off x="20" y="10"/>
            <a:ext cx="12188932" cy="6857990"/>
          </a:xfrm>
          <a:prstGeom prst="rect">
            <a:avLst/>
          </a:prstGeom>
        </p:spPr>
      </p:pic>
      <p:sp>
        <p:nvSpPr>
          <p:cNvPr id="15" name="Rectangle 14">
            <a:extLst>
              <a:ext uri="{FF2B5EF4-FFF2-40B4-BE49-F238E27FC236}">
                <a16:creationId xmlns:a16="http://schemas.microsoft.com/office/drawing/2014/main" id="{475D337E-317A-4DE5-A744-F0371BBDA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1"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1CD25AF-DDB9-AC78-DE77-A8382BB8D40F}"/>
              </a:ext>
            </a:extLst>
          </p:cNvPr>
          <p:cNvSpPr>
            <a:spLocks noGrp="1"/>
          </p:cNvSpPr>
          <p:nvPr>
            <p:ph type="title"/>
          </p:nvPr>
        </p:nvSpPr>
        <p:spPr>
          <a:xfrm>
            <a:off x="6652948" y="971397"/>
            <a:ext cx="5040784" cy="2333778"/>
          </a:xfrm>
        </p:spPr>
        <p:txBody>
          <a:bodyPr vert="horz" lIns="91440" tIns="45720" rIns="91440" bIns="45720" rtlCol="0" anchor="t">
            <a:normAutofit/>
          </a:bodyPr>
          <a:lstStyle/>
          <a:p>
            <a:pPr algn="r"/>
            <a:r>
              <a:rPr lang="en-US" dirty="0">
                <a:solidFill>
                  <a:srgbClr val="FFFFFF"/>
                </a:solidFill>
              </a:rPr>
              <a:t>Birth</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62283843-56A0-0670-CC00-7917DE3B3BC2}"/>
                  </a:ext>
                </a:extLst>
              </p:cNvPr>
              <p:cNvSpPr>
                <a:spLocks noGrp="1"/>
              </p:cNvSpPr>
              <p:nvPr>
                <p:ph idx="1"/>
              </p:nvPr>
            </p:nvSpPr>
            <p:spPr>
              <a:xfrm>
                <a:off x="6652947" y="4482450"/>
                <a:ext cx="5040785" cy="1724029"/>
              </a:xfrm>
            </p:spPr>
            <p:txBody>
              <a:bodyPr vert="horz" lIns="91440" tIns="45720" rIns="91440" bIns="45720" rtlCol="0" anchor="t">
                <a:normAutofit/>
              </a:bodyPr>
              <a:lstStyle/>
              <a:p>
                <a:pPr algn="r">
                  <a:lnSpc>
                    <a:spcPct val="100000"/>
                  </a:lnSpc>
                </a:pPr>
                <a14:m>
                  <m:oMathPara xmlns:m="http://schemas.openxmlformats.org/officeDocument/2006/math">
                    <m:oMathParaPr>
                      <m:jc m:val="centerGroup"/>
                    </m:oMathParaPr>
                    <m:oMath xmlns:m="http://schemas.openxmlformats.org/officeDocument/2006/math">
                      <m:sSub>
                        <m:sSubPr>
                          <m:ctrlPr>
                            <a:rPr lang="es-ES" sz="2200" b="0" i="1" smtClean="0">
                              <a:solidFill>
                                <a:srgbClr val="FFFFFF"/>
                              </a:solidFill>
                              <a:latin typeface="Cambria Math" panose="02040503050406030204" pitchFamily="18" charset="0"/>
                            </a:rPr>
                          </m:ctrlPr>
                        </m:sSubPr>
                        <m:e>
                          <m:r>
                            <a:rPr lang="es-ES" sz="2200" b="0" i="1" smtClean="0">
                              <a:solidFill>
                                <a:srgbClr val="FFFFFF"/>
                              </a:solidFill>
                              <a:latin typeface="Cambria Math" panose="02040503050406030204" pitchFamily="18" charset="0"/>
                            </a:rPr>
                            <m:t>𝑃</m:t>
                          </m:r>
                        </m:e>
                        <m:sub>
                          <m:r>
                            <a:rPr lang="es-ES" sz="2200" b="0" i="1" smtClean="0">
                              <a:solidFill>
                                <a:srgbClr val="FFFFFF"/>
                              </a:solidFill>
                              <a:latin typeface="Cambria Math" panose="02040503050406030204" pitchFamily="18" charset="0"/>
                            </a:rPr>
                            <m:t>𝑐𝑜𝑟𝑟</m:t>
                          </m:r>
                        </m:sub>
                      </m:sSub>
                      <m:r>
                        <a:rPr lang="es-ES" sz="2200" b="0" i="1" smtClean="0">
                          <a:solidFill>
                            <a:srgbClr val="FFFFFF"/>
                          </a:solidFill>
                          <a:latin typeface="Cambria Math" panose="02040503050406030204" pitchFamily="18" charset="0"/>
                        </a:rPr>
                        <m:t>+</m:t>
                      </m:r>
                      <m:sSub>
                        <m:sSubPr>
                          <m:ctrlPr>
                            <a:rPr lang="es-ES" sz="2200" b="0" i="1" smtClean="0">
                              <a:solidFill>
                                <a:srgbClr val="FFFFFF"/>
                              </a:solidFill>
                              <a:latin typeface="Cambria Math" panose="02040503050406030204" pitchFamily="18" charset="0"/>
                            </a:rPr>
                          </m:ctrlPr>
                        </m:sSubPr>
                        <m:e>
                          <m:r>
                            <a:rPr lang="es-ES" sz="2200" b="0" i="1" smtClean="0">
                              <a:solidFill>
                                <a:srgbClr val="FFFFFF"/>
                              </a:solidFill>
                              <a:latin typeface="Cambria Math" panose="02040503050406030204" pitchFamily="18" charset="0"/>
                            </a:rPr>
                            <m:t>𝑃</m:t>
                          </m:r>
                        </m:e>
                        <m:sub>
                          <m:r>
                            <a:rPr lang="es-ES" sz="2200" b="0" i="1" smtClean="0">
                              <a:solidFill>
                                <a:srgbClr val="FFFFFF"/>
                              </a:solidFill>
                              <a:latin typeface="Cambria Math" panose="02040503050406030204" pitchFamily="18" charset="0"/>
                            </a:rPr>
                            <m:t>𝑏𝑖𝑟𝑡h</m:t>
                          </m:r>
                          <m:r>
                            <a:rPr lang="es-ES" sz="2200" b="0" i="1" smtClean="0">
                              <a:solidFill>
                                <a:srgbClr val="FFFFFF"/>
                              </a:solidFill>
                              <a:latin typeface="Cambria Math" panose="02040503050406030204" pitchFamily="18" charset="0"/>
                            </a:rPr>
                            <m:t>_</m:t>
                          </m:r>
                          <m:r>
                            <a:rPr lang="es-ES" sz="2200" b="0" i="1" smtClean="0">
                              <a:solidFill>
                                <a:srgbClr val="FFFFFF"/>
                              </a:solidFill>
                              <a:latin typeface="Cambria Math" panose="02040503050406030204" pitchFamily="18" charset="0"/>
                            </a:rPr>
                            <m:t>𝑑𝑒𝑡</m:t>
                          </m:r>
                        </m:sub>
                      </m:sSub>
                      <m:r>
                        <a:rPr lang="es-ES" sz="2200" b="0" i="1" smtClean="0">
                          <a:solidFill>
                            <a:srgbClr val="FFFFFF"/>
                          </a:solidFill>
                          <a:latin typeface="Cambria Math" panose="02040503050406030204" pitchFamily="18" charset="0"/>
                        </a:rPr>
                        <m:t>&gt;</m:t>
                      </m:r>
                      <m:sSub>
                        <m:sSubPr>
                          <m:ctrlPr>
                            <a:rPr lang="es-ES" sz="2200" b="0" i="1" smtClean="0">
                              <a:solidFill>
                                <a:srgbClr val="FFFFFF"/>
                              </a:solidFill>
                              <a:latin typeface="Cambria Math" panose="02040503050406030204" pitchFamily="18" charset="0"/>
                            </a:rPr>
                          </m:ctrlPr>
                        </m:sSubPr>
                        <m:e>
                          <m:r>
                            <a:rPr lang="es-ES" sz="2200" b="0" i="1" smtClean="0">
                              <a:solidFill>
                                <a:srgbClr val="FFFFFF"/>
                              </a:solidFill>
                              <a:latin typeface="Cambria Math" panose="02040503050406030204" pitchFamily="18" charset="0"/>
                            </a:rPr>
                            <m:t>𝑃</m:t>
                          </m:r>
                        </m:e>
                        <m:sub>
                          <m:r>
                            <a:rPr lang="es-ES" sz="2200" b="0" i="1" smtClean="0">
                              <a:solidFill>
                                <a:srgbClr val="FFFFFF"/>
                              </a:solidFill>
                              <a:latin typeface="Cambria Math" panose="02040503050406030204" pitchFamily="18" charset="0"/>
                            </a:rPr>
                            <m:t>𝑓𝑎𝑙𝑠𝑒</m:t>
                          </m:r>
                          <m:r>
                            <a:rPr lang="es-ES" sz="2200" b="0" i="1" smtClean="0">
                              <a:solidFill>
                                <a:srgbClr val="FFFFFF"/>
                              </a:solidFill>
                              <a:latin typeface="Cambria Math" panose="02040503050406030204" pitchFamily="18" charset="0"/>
                            </a:rPr>
                            <m:t>_</m:t>
                          </m:r>
                          <m:r>
                            <a:rPr lang="es-ES" sz="2200" b="0" i="1" smtClean="0">
                              <a:solidFill>
                                <a:srgbClr val="FFFFFF"/>
                              </a:solidFill>
                              <a:latin typeface="Cambria Math" panose="02040503050406030204" pitchFamily="18" charset="0"/>
                            </a:rPr>
                            <m:t>𝑑𝑒𝑡</m:t>
                          </m:r>
                        </m:sub>
                      </m:sSub>
                    </m:oMath>
                  </m:oMathPara>
                </a14:m>
                <a:endParaRPr lang="en-US" sz="2200" i="1" dirty="0">
                  <a:solidFill>
                    <a:srgbClr val="FFFFFF"/>
                  </a:solidFill>
                </a:endParaRPr>
              </a:p>
            </p:txBody>
          </p:sp>
        </mc:Choice>
        <mc:Fallback xmlns="">
          <p:sp>
            <p:nvSpPr>
              <p:cNvPr id="3" name="Marcador de contenido 2">
                <a:extLst>
                  <a:ext uri="{FF2B5EF4-FFF2-40B4-BE49-F238E27FC236}">
                    <a16:creationId xmlns:a16="http://schemas.microsoft.com/office/drawing/2014/main" id="{62283843-56A0-0670-CC00-7917DE3B3BC2}"/>
                  </a:ext>
                </a:extLst>
              </p:cNvPr>
              <p:cNvSpPr>
                <a:spLocks noGrp="1" noRot="1" noChangeAspect="1" noMove="1" noResize="1" noEditPoints="1" noAdjustHandles="1" noChangeArrowheads="1" noChangeShapeType="1" noTextEdit="1"/>
              </p:cNvSpPr>
              <p:nvPr>
                <p:ph idx="1"/>
              </p:nvPr>
            </p:nvSpPr>
            <p:spPr>
              <a:xfrm>
                <a:off x="6652947" y="4482450"/>
                <a:ext cx="5040785" cy="1724029"/>
              </a:xfrm>
              <a:blipFill>
                <a:blip r:embed="rId3"/>
                <a:stretch>
                  <a:fillRect/>
                </a:stretch>
              </a:blipFill>
            </p:spPr>
            <p:txBody>
              <a:bodyPr/>
              <a:lstStyle/>
              <a:p>
                <a:r>
                  <a:rPr lang="es-ES">
                    <a:noFill/>
                  </a:rPr>
                  <a:t> </a:t>
                </a:r>
              </a:p>
            </p:txBody>
          </p:sp>
        </mc:Fallback>
      </mc:AlternateContent>
      <p:sp>
        <p:nvSpPr>
          <p:cNvPr id="17" name="Rectangle 16">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2947"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a:extLst>
              <a:ext uri="{FF2B5EF4-FFF2-40B4-BE49-F238E27FC236}">
                <a16:creationId xmlns:a16="http://schemas.microsoft.com/office/drawing/2014/main" id="{64D42240-65FA-019D-5F2B-B05FB75AB69F}"/>
              </a:ext>
            </a:extLst>
          </p:cNvPr>
          <p:cNvSpPr>
            <a:spLocks noGrp="1"/>
          </p:cNvSpPr>
          <p:nvPr>
            <p:ph type="sldNum" sz="quarter" idx="12"/>
          </p:nvPr>
        </p:nvSpPr>
        <p:spPr/>
        <p:txBody>
          <a:bodyPr/>
          <a:lstStyle/>
          <a:p>
            <a:fld id="{DFDF98CC-160E-494C-8C3C-8CDC5FA257DE}" type="slidenum">
              <a:rPr lang="en-US" smtClean="0"/>
              <a:t>23</a:t>
            </a:fld>
            <a:endParaRPr lang="en-US"/>
          </a:p>
        </p:txBody>
      </p:sp>
    </p:spTree>
    <p:extLst>
      <p:ext uri="{BB962C8B-B14F-4D97-AF65-F5344CB8AC3E}">
        <p14:creationId xmlns:p14="http://schemas.microsoft.com/office/powerpoint/2010/main" val="705340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508CD7-B24C-404E-9ACF-1DE1352E647D}"/>
              </a:ext>
            </a:extLst>
          </p:cNvPr>
          <p:cNvSpPr>
            <a:spLocks noGrp="1"/>
          </p:cNvSpPr>
          <p:nvPr>
            <p:ph type="title"/>
          </p:nvPr>
        </p:nvSpPr>
        <p:spPr/>
        <p:txBody>
          <a:bodyPr/>
          <a:lstStyle/>
          <a:p>
            <a:r>
              <a:rPr lang="es-ES" dirty="0" err="1"/>
              <a:t>Birth</a:t>
            </a:r>
            <a:endParaRPr lang="es-ES" dirty="0"/>
          </a:p>
        </p:txBody>
      </p:sp>
      <p:pic>
        <p:nvPicPr>
          <p:cNvPr id="6" name="Marcador de contenido 5" descr="Diagrama&#10;&#10;Descripción generada automáticamente">
            <a:extLst>
              <a:ext uri="{FF2B5EF4-FFF2-40B4-BE49-F238E27FC236}">
                <a16:creationId xmlns:a16="http://schemas.microsoft.com/office/drawing/2014/main" id="{D5E3A85F-35B4-3F73-F4F1-4927C6BCF3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5124" y="1928112"/>
            <a:ext cx="5021262" cy="668151"/>
          </a:xfrm>
        </p:spPr>
      </p:pic>
      <p:sp>
        <p:nvSpPr>
          <p:cNvPr id="4" name="Marcador de número de diapositiva 3">
            <a:extLst>
              <a:ext uri="{FF2B5EF4-FFF2-40B4-BE49-F238E27FC236}">
                <a16:creationId xmlns:a16="http://schemas.microsoft.com/office/drawing/2014/main" id="{60B25FB0-BEBD-7BD9-169C-C5FBC5E1A870}"/>
              </a:ext>
            </a:extLst>
          </p:cNvPr>
          <p:cNvSpPr>
            <a:spLocks noGrp="1"/>
          </p:cNvSpPr>
          <p:nvPr>
            <p:ph type="sldNum" sz="quarter" idx="12"/>
          </p:nvPr>
        </p:nvSpPr>
        <p:spPr/>
        <p:txBody>
          <a:bodyPr/>
          <a:lstStyle/>
          <a:p>
            <a:fld id="{DFDF98CC-160E-494C-8C3C-8CDC5FA257DE}" type="slidenum">
              <a:rPr lang="en-US" smtClean="0"/>
              <a:t>24</a:t>
            </a:fld>
            <a:endParaRPr lang="en-US"/>
          </a:p>
        </p:txBody>
      </p:sp>
      <p:pic>
        <p:nvPicPr>
          <p:cNvPr id="9" name="Imagen 8" descr="Diagrama&#10;&#10;Descripción generada automáticamente">
            <a:extLst>
              <a:ext uri="{FF2B5EF4-FFF2-40B4-BE49-F238E27FC236}">
                <a16:creationId xmlns:a16="http://schemas.microsoft.com/office/drawing/2014/main" id="{B2141DB4-D55C-DB54-FA01-866E8700DA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8833" y="3256496"/>
            <a:ext cx="4793843" cy="704977"/>
          </a:xfrm>
          <a:prstGeom prst="rect">
            <a:avLst/>
          </a:prstGeom>
        </p:spPr>
      </p:pic>
      <p:pic>
        <p:nvPicPr>
          <p:cNvPr id="11" name="Imagen 10">
            <a:extLst>
              <a:ext uri="{FF2B5EF4-FFF2-40B4-BE49-F238E27FC236}">
                <a16:creationId xmlns:a16="http://schemas.microsoft.com/office/drawing/2014/main" id="{B04CB8AA-D1A2-66A4-FF39-E02A535567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814" y="4532818"/>
            <a:ext cx="10380503" cy="648781"/>
          </a:xfrm>
          <a:prstGeom prst="rect">
            <a:avLst/>
          </a:prstGeom>
        </p:spPr>
      </p:pic>
    </p:spTree>
    <p:extLst>
      <p:ext uri="{BB962C8B-B14F-4D97-AF65-F5344CB8AC3E}">
        <p14:creationId xmlns:p14="http://schemas.microsoft.com/office/powerpoint/2010/main" val="162930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 name="Rectangle 103">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B62B5D34-9DF7-F6A1-835D-3EDEB9902BB0}"/>
              </a:ext>
            </a:extLst>
          </p:cNvPr>
          <p:cNvSpPr>
            <a:spLocks noGrp="1"/>
          </p:cNvSpPr>
          <p:nvPr>
            <p:ph type="title"/>
          </p:nvPr>
        </p:nvSpPr>
        <p:spPr>
          <a:xfrm>
            <a:off x="517870" y="978408"/>
            <a:ext cx="5021182" cy="1709890"/>
          </a:xfrm>
        </p:spPr>
        <p:txBody>
          <a:bodyPr vert="horz" lIns="91440" tIns="45720" rIns="91440" bIns="45720" rtlCol="0" anchor="t">
            <a:normAutofit/>
          </a:bodyPr>
          <a:lstStyle/>
          <a:p>
            <a:r>
              <a:rPr lang="en-US">
                <a:solidFill>
                  <a:schemeClr val="tx2"/>
                </a:solidFill>
              </a:rPr>
              <a:t>Birth</a:t>
            </a:r>
          </a:p>
        </p:txBody>
      </p:sp>
      <p:sp>
        <p:nvSpPr>
          <p:cNvPr id="106" name="Rectangle 105">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número de diapositiva 2">
            <a:extLst>
              <a:ext uri="{FF2B5EF4-FFF2-40B4-BE49-F238E27FC236}">
                <a16:creationId xmlns:a16="http://schemas.microsoft.com/office/drawing/2014/main" id="{07B076AD-4467-2ED9-C20C-DC69C335E75B}"/>
              </a:ext>
            </a:extLst>
          </p:cNvPr>
          <p:cNvSpPr>
            <a:spLocks noGrp="1"/>
          </p:cNvSpPr>
          <p:nvPr>
            <p:ph type="sldNum" sz="quarter" idx="12"/>
          </p:nvPr>
        </p:nvSpPr>
        <p:spPr/>
        <p:txBody>
          <a:bodyPr/>
          <a:lstStyle/>
          <a:p>
            <a:fld id="{DFDF98CC-160E-494C-8C3C-8CDC5FA257DE}" type="slidenum">
              <a:rPr lang="en-US" smtClean="0"/>
              <a:t>25</a:t>
            </a:fld>
            <a:endParaRPr lang="en-US"/>
          </a:p>
        </p:txBody>
      </p:sp>
      <mc:AlternateContent xmlns:mc="http://schemas.openxmlformats.org/markup-compatibility/2006" xmlns:a14="http://schemas.microsoft.com/office/drawing/2010/main">
        <mc:Choice Requires="a14">
          <p:sp>
            <p:nvSpPr>
              <p:cNvPr id="5" name="Marcador de contenido 4">
                <a:extLst>
                  <a:ext uri="{FF2B5EF4-FFF2-40B4-BE49-F238E27FC236}">
                    <a16:creationId xmlns:a16="http://schemas.microsoft.com/office/drawing/2014/main" id="{45E116D5-D881-E160-FD8A-A453BAE0B142}"/>
                  </a:ext>
                </a:extLst>
              </p:cNvPr>
              <p:cNvSpPr>
                <a:spLocks noGrp="1"/>
              </p:cNvSpPr>
              <p:nvPr>
                <p:ph idx="1"/>
              </p:nvPr>
            </p:nvSpPr>
            <p:spPr/>
            <p:txBody>
              <a:bodyPr/>
              <a:lstStyle/>
              <a:p>
                <a:r>
                  <a:rPr lang="es-ES" sz="1800" dirty="0">
                    <a:latin typeface="F28"/>
                  </a:rPr>
                  <a:t>D</a:t>
                </a:r>
                <a:r>
                  <a:rPr lang="es-ES" sz="1800" b="0" i="0" u="none" strike="noStrike" baseline="0" dirty="0">
                    <a:latin typeface="F28"/>
                  </a:rPr>
                  <a:t>ecide </a:t>
                </a:r>
                <a:r>
                  <a:rPr lang="es-ES" sz="1800" b="0" i="0" u="none" strike="noStrike" baseline="0" dirty="0" err="1">
                    <a:latin typeface="F28"/>
                  </a:rPr>
                  <a:t>birth</a:t>
                </a:r>
                <a:r>
                  <a:rPr lang="es-ES" sz="1800" b="0" i="0" u="none" strike="noStrike" baseline="0" dirty="0">
                    <a:latin typeface="F28"/>
                  </a:rPr>
                  <a:t> </a:t>
                </a:r>
                <a:r>
                  <a:rPr lang="es-ES" sz="1800" b="0" i="0" u="none" strike="noStrike" baseline="0" dirty="0" err="1">
                    <a:latin typeface="F28"/>
                  </a:rPr>
                  <a:t>whenever</a:t>
                </a:r>
                <a:r>
                  <a:rPr lang="es-ES" sz="1800" b="0" i="0" u="none" strike="noStrike" baseline="0" dirty="0">
                    <a:latin typeface="F28"/>
                  </a:rPr>
                  <a:t>:</a:t>
                </a:r>
              </a:p>
              <a:p>
                <a:endParaRPr lang="es-ES" dirty="0"/>
              </a:p>
              <a:p>
                <a:endParaRPr lang="es-ES" dirty="0"/>
              </a:p>
              <a:p>
                <a:pPr algn="l"/>
                <a:r>
                  <a:rPr lang="en-US" sz="1800" b="0" i="0" u="none" strike="noStrike" baseline="0" dirty="0">
                    <a:latin typeface="F28"/>
                  </a:rPr>
                  <a:t>For a set </a:t>
                </a:r>
                <a14:m>
                  <m:oMath xmlns:m="http://schemas.openxmlformats.org/officeDocument/2006/math">
                    <m:sSub>
                      <m:sSubPr>
                        <m:ctrlPr>
                          <a:rPr lang="es-ES" sz="1800" b="0" i="1" u="none" strike="noStrike" baseline="0" smtClean="0">
                            <a:latin typeface="Cambria Math" panose="02040503050406030204" pitchFamily="18" charset="0"/>
                          </a:rPr>
                        </m:ctrlPr>
                      </m:sSubPr>
                      <m:e>
                        <m:r>
                          <a:rPr lang="es-ES" sz="1800" b="0" i="1" u="none" strike="noStrike" baseline="0" smtClean="0">
                            <a:latin typeface="Cambria Math" panose="02040503050406030204" pitchFamily="18" charset="0"/>
                          </a:rPr>
                          <m:t>𝑞</m:t>
                        </m:r>
                      </m:e>
                      <m:sub>
                        <m:r>
                          <a:rPr lang="es-ES" sz="1800" b="0" i="1" u="none" strike="noStrike" baseline="0" smtClean="0">
                            <a:latin typeface="Cambria Math" panose="02040503050406030204" pitchFamily="18" charset="0"/>
                          </a:rPr>
                          <m:t>𝐶</m:t>
                        </m:r>
                      </m:sub>
                    </m:sSub>
                  </m:oMath>
                </a14:m>
                <a:r>
                  <a:rPr lang="en-US" sz="1800" b="0" i="0" u="none" strike="noStrike" baseline="0" dirty="0">
                    <a:latin typeface="F28"/>
                  </a:rPr>
                  <a:t>, tap birth can be decided trivially when</a:t>
                </a:r>
              </a:p>
              <a:p>
                <a:pPr algn="l"/>
                <a:endParaRPr lang="en-US" sz="1800" dirty="0">
                  <a:latin typeface="F28"/>
                </a:endParaRPr>
              </a:p>
              <a:p>
                <a:pPr algn="l"/>
                <a:endParaRPr lang="en-US" sz="1800" dirty="0">
                  <a:latin typeface="F28"/>
                </a:endParaRPr>
              </a:p>
              <a:p>
                <a:pPr algn="l"/>
                <a:endParaRPr lang="en-US" sz="1800" dirty="0">
                  <a:latin typeface="F28"/>
                </a:endParaRPr>
              </a:p>
              <a:p>
                <a:pPr algn="l"/>
                <a:r>
                  <a:rPr lang="en-US" sz="1800" b="0" i="0" u="none" strike="noStrike" baseline="0" dirty="0">
                    <a:latin typeface="F28"/>
                  </a:rPr>
                  <a:t>When birth is detected:</a:t>
                </a:r>
              </a:p>
              <a:p>
                <a:pPr marL="560070" lvl="1" indent="-285750"/>
                <a:r>
                  <a:rPr lang="en-US" sz="1600" dirty="0">
                    <a:latin typeface="F28"/>
                  </a:rPr>
                  <a:t>	</a:t>
                </a:r>
                <a:r>
                  <a:rPr lang="en-US" sz="1600" b="0" i="0" u="none" strike="noStrike" baseline="0" dirty="0">
                    <a:latin typeface="F28"/>
                  </a:rPr>
                  <a:t>KF is restarted</a:t>
                </a:r>
              </a:p>
              <a:p>
                <a:pPr marL="560070" lvl="1" indent="-285750"/>
                <a:r>
                  <a:rPr lang="en-US" sz="1600" dirty="0">
                    <a:latin typeface="F28"/>
                  </a:rPr>
                  <a:t>	fi</a:t>
                </a:r>
                <a:r>
                  <a:rPr lang="en-US" sz="1600" b="0" i="0" u="none" strike="noStrike" baseline="0" dirty="0">
                    <a:latin typeface="F28"/>
                  </a:rPr>
                  <a:t>rst estimate is the LS estimate.</a:t>
                </a:r>
                <a:endParaRPr lang="es-ES" dirty="0"/>
              </a:p>
            </p:txBody>
          </p:sp>
        </mc:Choice>
        <mc:Fallback xmlns="">
          <p:sp>
            <p:nvSpPr>
              <p:cNvPr id="5" name="Marcador de contenido 4">
                <a:extLst>
                  <a:ext uri="{FF2B5EF4-FFF2-40B4-BE49-F238E27FC236}">
                    <a16:creationId xmlns:a16="http://schemas.microsoft.com/office/drawing/2014/main" id="{45E116D5-D881-E160-FD8A-A453BAE0B142}"/>
                  </a:ext>
                </a:extLst>
              </p:cNvPr>
              <p:cNvSpPr>
                <a:spLocks noGrp="1" noRot="1" noChangeAspect="1" noMove="1" noResize="1" noEditPoints="1" noAdjustHandles="1" noChangeArrowheads="1" noChangeShapeType="1" noTextEdit="1"/>
              </p:cNvSpPr>
              <p:nvPr>
                <p:ph idx="1"/>
              </p:nvPr>
            </p:nvSpPr>
            <p:spPr>
              <a:blipFill>
                <a:blip r:embed="rId2"/>
                <a:stretch>
                  <a:fillRect l="-1092" t="-37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 name="Marcador de contenido 2">
                <a:extLst>
                  <a:ext uri="{FF2B5EF4-FFF2-40B4-BE49-F238E27FC236}">
                    <a16:creationId xmlns:a16="http://schemas.microsoft.com/office/drawing/2014/main" id="{184B0C34-EF8E-056B-D942-A673C791C46C}"/>
                  </a:ext>
                </a:extLst>
              </p:cNvPr>
              <p:cNvSpPr txBox="1">
                <a:spLocks/>
              </p:cNvSpPr>
              <p:nvPr/>
            </p:nvSpPr>
            <p:spPr>
              <a:xfrm>
                <a:off x="7054702" y="1570610"/>
                <a:ext cx="3671467" cy="525485"/>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14:m>
                  <m:oMathPara xmlns:m="http://schemas.openxmlformats.org/officeDocument/2006/math">
                    <m:oMathParaPr>
                      <m:jc m:val="centerGroup"/>
                    </m:oMathParaPr>
                    <m:oMath xmlns:m="http://schemas.openxmlformats.org/officeDocument/2006/math">
                      <m:sSub>
                        <m:sSubPr>
                          <m:ctrlPr>
                            <a:rPr lang="es-ES" sz="2200" i="1" smtClean="0">
                              <a:latin typeface="Cambria Math" panose="02040503050406030204" pitchFamily="18" charset="0"/>
                            </a:rPr>
                          </m:ctrlPr>
                        </m:sSubPr>
                        <m:e>
                          <m:r>
                            <a:rPr lang="es-ES" sz="2200" i="1" smtClean="0">
                              <a:latin typeface="Cambria Math" panose="02040503050406030204" pitchFamily="18" charset="0"/>
                            </a:rPr>
                            <m:t>𝑃</m:t>
                          </m:r>
                        </m:e>
                        <m:sub>
                          <m:r>
                            <a:rPr lang="es-ES" sz="2200" i="1" smtClean="0">
                              <a:latin typeface="Cambria Math" panose="02040503050406030204" pitchFamily="18" charset="0"/>
                            </a:rPr>
                            <m:t>𝑐𝑜𝑟𝑟</m:t>
                          </m:r>
                        </m:sub>
                      </m:sSub>
                      <m:r>
                        <a:rPr lang="es-ES" sz="2200" i="1" smtClean="0">
                          <a:latin typeface="Cambria Math" panose="02040503050406030204" pitchFamily="18" charset="0"/>
                        </a:rPr>
                        <m:t>+</m:t>
                      </m:r>
                      <m:sSub>
                        <m:sSubPr>
                          <m:ctrlPr>
                            <a:rPr lang="es-ES" sz="2200" i="1" smtClean="0">
                              <a:latin typeface="Cambria Math" panose="02040503050406030204" pitchFamily="18" charset="0"/>
                            </a:rPr>
                          </m:ctrlPr>
                        </m:sSubPr>
                        <m:e>
                          <m:r>
                            <a:rPr lang="es-ES" sz="2200" i="1" smtClean="0">
                              <a:latin typeface="Cambria Math" panose="02040503050406030204" pitchFamily="18" charset="0"/>
                            </a:rPr>
                            <m:t>𝑃</m:t>
                          </m:r>
                        </m:e>
                        <m:sub>
                          <m:r>
                            <a:rPr lang="es-ES" sz="2200" i="1" smtClean="0">
                              <a:latin typeface="Cambria Math" panose="02040503050406030204" pitchFamily="18" charset="0"/>
                            </a:rPr>
                            <m:t>𝑏𝑖𝑟𝑡h</m:t>
                          </m:r>
                          <m:r>
                            <a:rPr lang="es-ES" sz="2200" i="1" smtClean="0">
                              <a:latin typeface="Cambria Math" panose="02040503050406030204" pitchFamily="18" charset="0"/>
                            </a:rPr>
                            <m:t>_</m:t>
                          </m:r>
                          <m:r>
                            <a:rPr lang="es-ES" sz="2200" i="1" smtClean="0">
                              <a:latin typeface="Cambria Math" panose="02040503050406030204" pitchFamily="18" charset="0"/>
                            </a:rPr>
                            <m:t>𝑑𝑒𝑡</m:t>
                          </m:r>
                        </m:sub>
                      </m:sSub>
                      <m:r>
                        <a:rPr lang="es-ES" sz="2200" i="1" smtClean="0">
                          <a:latin typeface="Cambria Math" panose="02040503050406030204" pitchFamily="18" charset="0"/>
                        </a:rPr>
                        <m:t>&gt;</m:t>
                      </m:r>
                      <m:sSub>
                        <m:sSubPr>
                          <m:ctrlPr>
                            <a:rPr lang="es-ES" sz="2200" i="1" smtClean="0">
                              <a:latin typeface="Cambria Math" panose="02040503050406030204" pitchFamily="18" charset="0"/>
                            </a:rPr>
                          </m:ctrlPr>
                        </m:sSubPr>
                        <m:e>
                          <m:r>
                            <a:rPr lang="es-ES" sz="2200" i="1" smtClean="0">
                              <a:latin typeface="Cambria Math" panose="02040503050406030204" pitchFamily="18" charset="0"/>
                            </a:rPr>
                            <m:t>𝑃</m:t>
                          </m:r>
                        </m:e>
                        <m:sub>
                          <m:r>
                            <a:rPr lang="es-ES" sz="2200" i="1" smtClean="0">
                              <a:latin typeface="Cambria Math" panose="02040503050406030204" pitchFamily="18" charset="0"/>
                            </a:rPr>
                            <m:t>𝑓𝑎𝑙𝑠𝑒</m:t>
                          </m:r>
                          <m:r>
                            <a:rPr lang="es-ES" sz="2200" i="1" smtClean="0">
                              <a:latin typeface="Cambria Math" panose="02040503050406030204" pitchFamily="18" charset="0"/>
                            </a:rPr>
                            <m:t>_</m:t>
                          </m:r>
                          <m:r>
                            <a:rPr lang="es-ES" sz="2200" i="1" smtClean="0">
                              <a:latin typeface="Cambria Math" panose="02040503050406030204" pitchFamily="18" charset="0"/>
                            </a:rPr>
                            <m:t>𝑑𝑒𝑡</m:t>
                          </m:r>
                        </m:sub>
                      </m:sSub>
                    </m:oMath>
                  </m:oMathPara>
                </a14:m>
                <a:endParaRPr lang="en-US" sz="2200" i="1" dirty="0"/>
              </a:p>
            </p:txBody>
          </p:sp>
        </mc:Choice>
        <mc:Fallback xmlns="">
          <p:sp>
            <p:nvSpPr>
              <p:cNvPr id="6" name="Marcador de contenido 2">
                <a:extLst>
                  <a:ext uri="{FF2B5EF4-FFF2-40B4-BE49-F238E27FC236}">
                    <a16:creationId xmlns:a16="http://schemas.microsoft.com/office/drawing/2014/main" id="{184B0C34-EF8E-056B-D942-A673C791C46C}"/>
                  </a:ext>
                </a:extLst>
              </p:cNvPr>
              <p:cNvSpPr txBox="1">
                <a:spLocks noRot="1" noChangeAspect="1" noMove="1" noResize="1" noEditPoints="1" noAdjustHandles="1" noChangeArrowheads="1" noChangeShapeType="1" noTextEdit="1"/>
              </p:cNvSpPr>
              <p:nvPr/>
            </p:nvSpPr>
            <p:spPr>
              <a:xfrm>
                <a:off x="7054702" y="1570610"/>
                <a:ext cx="3671467" cy="525485"/>
              </a:xfrm>
              <a:prstGeom prst="rect">
                <a:avLst/>
              </a:prstGeom>
              <a:blipFill>
                <a:blip r:embed="rId3"/>
                <a:stretch>
                  <a:fillRect/>
                </a:stretch>
              </a:blipFill>
            </p:spPr>
            <p:txBody>
              <a:bodyPr/>
              <a:lstStyle/>
              <a:p>
                <a:r>
                  <a:rPr lang="es-ES">
                    <a:noFill/>
                  </a:rPr>
                  <a:t> </a:t>
                </a:r>
              </a:p>
            </p:txBody>
          </p:sp>
        </mc:Fallback>
      </mc:AlternateContent>
      <p:pic>
        <p:nvPicPr>
          <p:cNvPr id="8" name="Imagen 7" descr="Imagen que contiene Texto&#10;&#10;Descripción generada automáticamente">
            <a:extLst>
              <a:ext uri="{FF2B5EF4-FFF2-40B4-BE49-F238E27FC236}">
                <a16:creationId xmlns:a16="http://schemas.microsoft.com/office/drawing/2014/main" id="{C50C2A55-0D33-FB38-E609-65C7D7E025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4423" y="2900173"/>
            <a:ext cx="2205345" cy="533474"/>
          </a:xfrm>
          <a:prstGeom prst="rect">
            <a:avLst/>
          </a:prstGeom>
        </p:spPr>
      </p:pic>
    </p:spTree>
    <p:extLst>
      <p:ext uri="{BB962C8B-B14F-4D97-AF65-F5344CB8AC3E}">
        <p14:creationId xmlns:p14="http://schemas.microsoft.com/office/powerpoint/2010/main" val="3890648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7AA97-89A7-45C1-B813-BFF6C23D7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774E7CE6-71AF-7770-21FB-2475BE3E6B1D}"/>
              </a:ext>
            </a:extLst>
          </p:cNvPr>
          <p:cNvSpPr>
            <a:spLocks noGrp="1"/>
          </p:cNvSpPr>
          <p:nvPr>
            <p:ph type="title"/>
          </p:nvPr>
        </p:nvSpPr>
        <p:spPr>
          <a:xfrm>
            <a:off x="517870" y="976160"/>
            <a:ext cx="5021183" cy="2452840"/>
          </a:xfrm>
        </p:spPr>
        <p:txBody>
          <a:bodyPr>
            <a:normAutofit/>
          </a:bodyPr>
          <a:lstStyle/>
          <a:p>
            <a:r>
              <a:rPr lang="es-ES" dirty="0"/>
              <a:t>SMAP </a:t>
            </a:r>
            <a:r>
              <a:rPr lang="es-ES" dirty="0" err="1"/>
              <a:t>simulation</a:t>
            </a:r>
            <a:endParaRPr lang="es-ES" dirty="0"/>
          </a:p>
        </p:txBody>
      </p:sp>
      <p:sp>
        <p:nvSpPr>
          <p:cNvPr id="10" name="Rectangle 9">
            <a:extLst>
              <a:ext uri="{FF2B5EF4-FFF2-40B4-BE49-F238E27FC236}">
                <a16:creationId xmlns:a16="http://schemas.microsoft.com/office/drawing/2014/main" id="{33AC4FE1-D370-43A6-96C5-076716BB1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986359C7-67B3-3723-5D66-736A6E633A9A}"/>
                  </a:ext>
                </a:extLst>
              </p:cNvPr>
              <p:cNvSpPr>
                <a:spLocks noGrp="1"/>
              </p:cNvSpPr>
              <p:nvPr>
                <p:ph idx="1"/>
              </p:nvPr>
            </p:nvSpPr>
            <p:spPr>
              <a:xfrm>
                <a:off x="6662168" y="976160"/>
                <a:ext cx="4945183" cy="5467169"/>
              </a:xfrm>
            </p:spPr>
            <p:txBody>
              <a:bodyPr>
                <a:normAutofit/>
              </a:bodyPr>
              <a:lstStyle/>
              <a:p>
                <a:pPr marL="342900" indent="-342900">
                  <a:buFontTx/>
                  <a:buChar char="-"/>
                </a:pPr>
                <a:r>
                  <a:rPr lang="es-ES" dirty="0"/>
                  <a:t>Linear Gauss-</a:t>
                </a:r>
                <a:r>
                  <a:rPr lang="es-ES" dirty="0" err="1"/>
                  <a:t>Markov</a:t>
                </a:r>
                <a:r>
                  <a:rPr lang="es-ES" dirty="0"/>
                  <a:t> </a:t>
                </a:r>
                <a:r>
                  <a:rPr lang="es-ES" dirty="0" err="1"/>
                  <a:t>model</a:t>
                </a:r>
                <a:endParaRPr lang="es-ES" dirty="0"/>
              </a:p>
              <a:p>
                <a:pPr marL="342900" indent="-342900">
                  <a:buFontTx/>
                  <a:buChar char="-"/>
                </a:pPr>
                <a:endParaRPr lang="es-ES" dirty="0"/>
              </a:p>
              <a:p>
                <a:pPr marL="342900" indent="-342900">
                  <a:buFontTx/>
                  <a:buChar char="-"/>
                </a:pPr>
                <a:endParaRPr lang="es-ES" dirty="0"/>
              </a:p>
              <a:p>
                <a:pPr marL="342900" indent="-342900">
                  <a:buFontTx/>
                  <a:buChar char="-"/>
                </a:pPr>
                <a:endParaRPr lang="es-ES" dirty="0"/>
              </a:p>
              <a:p>
                <a:pPr marL="342900" indent="-342900">
                  <a:buFontTx/>
                  <a:buChar char="-"/>
                </a:pPr>
                <a:endParaRPr lang="es-ES" dirty="0"/>
              </a:p>
              <a:p>
                <a:pPr marL="342900" indent="-342900">
                  <a:buFontTx/>
                  <a:buChar char="-"/>
                </a:pPr>
                <a:endParaRPr lang="es-ES" dirty="0"/>
              </a:p>
              <a:p>
                <a:pPr marL="342900" indent="-342900">
                  <a:buFontTx/>
                  <a:buChar char="-"/>
                </a:pP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𝑁</m:t>
                        </m:r>
                      </m:e>
                      <m:sub>
                        <m:r>
                          <a:rPr lang="es-ES" b="0" i="1" smtClean="0">
                            <a:latin typeface="Cambria Math" panose="02040503050406030204" pitchFamily="18" charset="0"/>
                          </a:rPr>
                          <m:t>𝑝</m:t>
                        </m:r>
                      </m:sub>
                    </m:sSub>
                    <m:r>
                      <a:rPr lang="es-ES" b="0" i="1" smtClean="0">
                        <a:latin typeface="Cambria Math" panose="02040503050406030204" pitchFamily="18" charset="0"/>
                      </a:rPr>
                      <m:t>=3</m:t>
                    </m:r>
                  </m:oMath>
                </a14:m>
                <a:endParaRPr lang="es-ES" b="0" i="1" dirty="0">
                  <a:latin typeface="Cambria Math" panose="02040503050406030204" pitchFamily="18" charset="0"/>
                </a:endParaRPr>
              </a:p>
              <a:p>
                <a:pPr marL="342900" indent="-342900">
                  <a:buFontTx/>
                  <a:buChar char="-"/>
                </a:pPr>
                <a14:m>
                  <m:oMath xmlns:m="http://schemas.openxmlformats.org/officeDocument/2006/math">
                    <m:r>
                      <a:rPr lang="es-ES" b="0" i="1" smtClean="0">
                        <a:latin typeface="Cambria Math" panose="02040503050406030204" pitchFamily="18" charset="0"/>
                      </a:rPr>
                      <m:t>𝐾</m:t>
                    </m:r>
                    <m:r>
                      <a:rPr lang="es-ES" b="0" i="1" smtClean="0">
                        <a:latin typeface="Cambria Math" panose="02040503050406030204" pitchFamily="18" charset="0"/>
                      </a:rPr>
                      <m:t>=8</m:t>
                    </m:r>
                  </m:oMath>
                </a14:m>
                <a:endParaRPr lang="es-ES" b="0" dirty="0"/>
              </a:p>
              <a:p>
                <a:pPr marL="342900" indent="-342900">
                  <a:buFontTx/>
                  <a:buChar char="-"/>
                </a:pPr>
                <a:r>
                  <a:rPr lang="es-ES" dirty="0"/>
                  <a:t>BPSK</a:t>
                </a:r>
              </a:p>
              <a:p>
                <a:pPr marL="342900" indent="-342900">
                  <a:buFontTx/>
                  <a:buChar char="-"/>
                </a:pP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𝐿</m:t>
                        </m:r>
                      </m:e>
                      <m:sub>
                        <m:r>
                          <a:rPr lang="es-ES" b="0" i="1" smtClean="0">
                            <a:latin typeface="Cambria Math" panose="02040503050406030204" pitchFamily="18" charset="0"/>
                          </a:rPr>
                          <m:t>𝑚𝑎𝑥</m:t>
                        </m:r>
                      </m:sub>
                    </m:sSub>
                    <m:r>
                      <a:rPr lang="es-ES" b="0" i="1" smtClean="0">
                        <a:latin typeface="Cambria Math" panose="02040503050406030204" pitchFamily="18" charset="0"/>
                      </a:rPr>
                      <m:t>=3</m:t>
                    </m:r>
                  </m:oMath>
                </a14:m>
                <a:endParaRPr lang="es-ES" b="0" dirty="0"/>
              </a:p>
              <a:p>
                <a:pPr marL="342900" indent="-342900">
                  <a:buFontTx/>
                  <a:buChar char="-"/>
                </a:pP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𝑃</m:t>
                        </m:r>
                      </m:e>
                      <m:sub>
                        <m:r>
                          <a:rPr lang="es-ES" b="0" i="1" smtClean="0">
                            <a:latin typeface="Cambria Math" panose="02040503050406030204" pitchFamily="18" charset="0"/>
                          </a:rPr>
                          <m:t>𝑏𝑖𝑟𝑡h</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𝑃</m:t>
                        </m:r>
                      </m:e>
                      <m:sub>
                        <m:r>
                          <a:rPr lang="es-ES" b="0" i="1" smtClean="0">
                            <a:latin typeface="Cambria Math" panose="02040503050406030204" pitchFamily="18" charset="0"/>
                          </a:rPr>
                          <m:t>𝑑𝑒𝑎𝑡h</m:t>
                        </m:r>
                      </m:sub>
                    </m:sSub>
                    <m:r>
                      <a:rPr lang="es-ES" b="0" i="1" smtClean="0">
                        <a:latin typeface="Cambria Math" panose="02040503050406030204" pitchFamily="18" charset="0"/>
                      </a:rPr>
                      <m:t>=0.05</m:t>
                    </m:r>
                  </m:oMath>
                </a14:m>
                <a:r>
                  <a:rPr lang="es-ES" dirty="0"/>
                  <a:t> </a:t>
                </a:r>
              </a:p>
              <a:p>
                <a:pPr marL="342900" indent="-342900">
                  <a:buFontTx/>
                  <a:buChar char="-"/>
                </a:pPr>
                <a:endParaRPr lang="es-ES" dirty="0"/>
              </a:p>
            </p:txBody>
          </p:sp>
        </mc:Choice>
        <mc:Fallback xmlns="">
          <p:sp>
            <p:nvSpPr>
              <p:cNvPr id="3" name="Marcador de contenido 2">
                <a:extLst>
                  <a:ext uri="{FF2B5EF4-FFF2-40B4-BE49-F238E27FC236}">
                    <a16:creationId xmlns:a16="http://schemas.microsoft.com/office/drawing/2014/main" id="{986359C7-67B3-3723-5D66-736A6E633A9A}"/>
                  </a:ext>
                </a:extLst>
              </p:cNvPr>
              <p:cNvSpPr>
                <a:spLocks noGrp="1" noRot="1" noChangeAspect="1" noMove="1" noResize="1" noEditPoints="1" noAdjustHandles="1" noChangeArrowheads="1" noChangeShapeType="1" noTextEdit="1"/>
              </p:cNvSpPr>
              <p:nvPr>
                <p:ph idx="1"/>
              </p:nvPr>
            </p:nvSpPr>
            <p:spPr>
              <a:xfrm>
                <a:off x="6662168" y="976160"/>
                <a:ext cx="4945183" cy="5467169"/>
              </a:xfrm>
              <a:blipFill>
                <a:blip r:embed="rId2"/>
                <a:stretch>
                  <a:fillRect l="-1356" t="-557"/>
                </a:stretch>
              </a:blipFill>
            </p:spPr>
            <p:txBody>
              <a:bodyPr/>
              <a:lstStyle/>
              <a:p>
                <a:r>
                  <a:rPr lang="es-ES">
                    <a:noFill/>
                  </a:rPr>
                  <a:t> </a:t>
                </a:r>
              </a:p>
            </p:txBody>
          </p:sp>
        </mc:Fallback>
      </mc:AlternateContent>
      <p:pic>
        <p:nvPicPr>
          <p:cNvPr id="11" name="Imagen 10" descr="Texto, Carta&#10;&#10;Descripción generada automáticamente">
            <a:extLst>
              <a:ext uri="{FF2B5EF4-FFF2-40B4-BE49-F238E27FC236}">
                <a16:creationId xmlns:a16="http://schemas.microsoft.com/office/drawing/2014/main" id="{638FC849-3256-4A27-0B64-B7A4B287F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5335" y="1578935"/>
            <a:ext cx="4542016" cy="1628955"/>
          </a:xfrm>
          <a:prstGeom prst="rect">
            <a:avLst/>
          </a:prstGeom>
        </p:spPr>
      </p:pic>
      <p:sp>
        <p:nvSpPr>
          <p:cNvPr id="4" name="Marcador de número de diapositiva 3">
            <a:extLst>
              <a:ext uri="{FF2B5EF4-FFF2-40B4-BE49-F238E27FC236}">
                <a16:creationId xmlns:a16="http://schemas.microsoft.com/office/drawing/2014/main" id="{B6C25845-3943-94AD-5125-9AA1222E19D6}"/>
              </a:ext>
            </a:extLst>
          </p:cNvPr>
          <p:cNvSpPr>
            <a:spLocks noGrp="1"/>
          </p:cNvSpPr>
          <p:nvPr>
            <p:ph type="sldNum" sz="quarter" idx="12"/>
          </p:nvPr>
        </p:nvSpPr>
        <p:spPr/>
        <p:txBody>
          <a:bodyPr/>
          <a:lstStyle/>
          <a:p>
            <a:fld id="{DFDF98CC-160E-494C-8C3C-8CDC5FA257DE}" type="slidenum">
              <a:rPr lang="en-US" smtClean="0"/>
              <a:t>26</a:t>
            </a:fld>
            <a:endParaRPr lang="en-US"/>
          </a:p>
        </p:txBody>
      </p:sp>
    </p:spTree>
    <p:extLst>
      <p:ext uri="{BB962C8B-B14F-4D97-AF65-F5344CB8AC3E}">
        <p14:creationId xmlns:p14="http://schemas.microsoft.com/office/powerpoint/2010/main" val="535390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72A5C5-8658-43E7-C335-8A2F27C1EF81}"/>
              </a:ext>
            </a:extLst>
          </p:cNvPr>
          <p:cNvSpPr>
            <a:spLocks noGrp="1"/>
          </p:cNvSpPr>
          <p:nvPr>
            <p:ph type="title"/>
          </p:nvPr>
        </p:nvSpPr>
        <p:spPr>
          <a:xfrm>
            <a:off x="517870" y="978408"/>
            <a:ext cx="3825530" cy="4870457"/>
          </a:xfrm>
        </p:spPr>
        <p:txBody>
          <a:bodyPr/>
          <a:lstStyle/>
          <a:p>
            <a:r>
              <a:rPr lang="es-ES" dirty="0"/>
              <a:t>KF </a:t>
            </a:r>
            <a:r>
              <a:rPr lang="es-ES" dirty="0" err="1"/>
              <a:t>does</a:t>
            </a:r>
            <a:r>
              <a:rPr lang="es-ES" dirty="0"/>
              <a:t> </a:t>
            </a:r>
            <a:r>
              <a:rPr lang="es-ES" dirty="0" err="1"/>
              <a:t>not</a:t>
            </a:r>
            <a:r>
              <a:rPr lang="es-ES" dirty="0"/>
              <a:t> </a:t>
            </a:r>
            <a:r>
              <a:rPr lang="es-ES" dirty="0" err="1"/>
              <a:t>detect</a:t>
            </a:r>
            <a:r>
              <a:rPr lang="es-ES" dirty="0"/>
              <a:t> </a:t>
            </a:r>
            <a:r>
              <a:rPr lang="es-ES" dirty="0" err="1"/>
              <a:t>change-points</a:t>
            </a:r>
            <a:endParaRPr lang="es-ES" dirty="0"/>
          </a:p>
        </p:txBody>
      </p:sp>
      <p:pic>
        <p:nvPicPr>
          <p:cNvPr id="5" name="Marcador de contenido 4" descr="Gráfico&#10;&#10;Descripción generada automáticamente">
            <a:extLst>
              <a:ext uri="{FF2B5EF4-FFF2-40B4-BE49-F238E27FC236}">
                <a16:creationId xmlns:a16="http://schemas.microsoft.com/office/drawing/2014/main" id="{4E7D6960-29A3-68EB-FF2F-336F550FD2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89679" y="686875"/>
            <a:ext cx="6994321" cy="5437700"/>
          </a:xfrm>
        </p:spPr>
      </p:pic>
      <p:sp>
        <p:nvSpPr>
          <p:cNvPr id="3" name="Marcador de número de diapositiva 2">
            <a:extLst>
              <a:ext uri="{FF2B5EF4-FFF2-40B4-BE49-F238E27FC236}">
                <a16:creationId xmlns:a16="http://schemas.microsoft.com/office/drawing/2014/main" id="{93C0FF49-E39D-55DF-98E4-5DD3C57BD2FE}"/>
              </a:ext>
            </a:extLst>
          </p:cNvPr>
          <p:cNvSpPr>
            <a:spLocks noGrp="1"/>
          </p:cNvSpPr>
          <p:nvPr>
            <p:ph type="sldNum" sz="quarter" idx="12"/>
          </p:nvPr>
        </p:nvSpPr>
        <p:spPr/>
        <p:txBody>
          <a:bodyPr/>
          <a:lstStyle/>
          <a:p>
            <a:fld id="{DFDF98CC-160E-494C-8C3C-8CDC5FA257DE}" type="slidenum">
              <a:rPr lang="en-US" smtClean="0"/>
              <a:t>27</a:t>
            </a:fld>
            <a:endParaRPr lang="en-US"/>
          </a:p>
        </p:txBody>
      </p:sp>
    </p:spTree>
    <p:extLst>
      <p:ext uri="{BB962C8B-B14F-4D97-AF65-F5344CB8AC3E}">
        <p14:creationId xmlns:p14="http://schemas.microsoft.com/office/powerpoint/2010/main" val="1225291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7AA97-89A7-45C1-B813-BFF6C23D7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3AC4FE1-D370-43A6-96C5-076716BB1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Diagrama&#10;&#10;Descripción generada automáticamente">
            <a:extLst>
              <a:ext uri="{FF2B5EF4-FFF2-40B4-BE49-F238E27FC236}">
                <a16:creationId xmlns:a16="http://schemas.microsoft.com/office/drawing/2014/main" id="{12F185E3-9F72-EF8A-FC65-4FC66F8074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14875" y="1073009"/>
            <a:ext cx="7474077" cy="5002932"/>
          </a:xfrm>
        </p:spPr>
      </p:pic>
      <p:sp>
        <p:nvSpPr>
          <p:cNvPr id="2" name="Título 1">
            <a:extLst>
              <a:ext uri="{FF2B5EF4-FFF2-40B4-BE49-F238E27FC236}">
                <a16:creationId xmlns:a16="http://schemas.microsoft.com/office/drawing/2014/main" id="{774E7CE6-71AF-7770-21FB-2475BE3E6B1D}"/>
              </a:ext>
            </a:extLst>
          </p:cNvPr>
          <p:cNvSpPr>
            <a:spLocks noGrp="1"/>
          </p:cNvSpPr>
          <p:nvPr>
            <p:ph type="title"/>
          </p:nvPr>
        </p:nvSpPr>
        <p:spPr>
          <a:xfrm>
            <a:off x="517870" y="976160"/>
            <a:ext cx="5021183" cy="2452840"/>
          </a:xfrm>
        </p:spPr>
        <p:txBody>
          <a:bodyPr>
            <a:normAutofit/>
          </a:bodyPr>
          <a:lstStyle/>
          <a:p>
            <a:r>
              <a:rPr lang="es-ES" dirty="0"/>
              <a:t>SMAP </a:t>
            </a:r>
            <a:r>
              <a:rPr lang="es-ES" dirty="0" err="1"/>
              <a:t>detects</a:t>
            </a:r>
            <a:r>
              <a:rPr lang="es-ES" dirty="0"/>
              <a:t> </a:t>
            </a:r>
            <a:r>
              <a:rPr lang="es-ES" dirty="0" err="1"/>
              <a:t>changepoints</a:t>
            </a:r>
            <a:endParaRPr lang="es-ES" dirty="0"/>
          </a:p>
        </p:txBody>
      </p:sp>
      <p:sp>
        <p:nvSpPr>
          <p:cNvPr id="3" name="Marcador de número de diapositiva 2">
            <a:extLst>
              <a:ext uri="{FF2B5EF4-FFF2-40B4-BE49-F238E27FC236}">
                <a16:creationId xmlns:a16="http://schemas.microsoft.com/office/drawing/2014/main" id="{6693CD8E-8E1E-1221-D283-49397EF63245}"/>
              </a:ext>
            </a:extLst>
          </p:cNvPr>
          <p:cNvSpPr>
            <a:spLocks noGrp="1"/>
          </p:cNvSpPr>
          <p:nvPr>
            <p:ph type="sldNum" sz="quarter" idx="12"/>
          </p:nvPr>
        </p:nvSpPr>
        <p:spPr/>
        <p:txBody>
          <a:bodyPr/>
          <a:lstStyle/>
          <a:p>
            <a:fld id="{DFDF98CC-160E-494C-8C3C-8CDC5FA257DE}" type="slidenum">
              <a:rPr lang="en-US" smtClean="0"/>
              <a:t>28</a:t>
            </a:fld>
            <a:endParaRPr lang="en-US"/>
          </a:p>
        </p:txBody>
      </p:sp>
    </p:spTree>
    <p:extLst>
      <p:ext uri="{BB962C8B-B14F-4D97-AF65-F5344CB8AC3E}">
        <p14:creationId xmlns:p14="http://schemas.microsoft.com/office/powerpoint/2010/main" val="796855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7AA97-89A7-45C1-B813-BFF6C23D7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3AC4FE1-D370-43A6-96C5-076716BB1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Gráfico">
            <a:extLst>
              <a:ext uri="{FF2B5EF4-FFF2-40B4-BE49-F238E27FC236}">
                <a16:creationId xmlns:a16="http://schemas.microsoft.com/office/drawing/2014/main" id="{AF64E5C2-DCF2-948E-8857-8C3220558C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74920" y="976312"/>
            <a:ext cx="7020560" cy="5619633"/>
          </a:xfrm>
        </p:spPr>
      </p:pic>
      <p:sp>
        <p:nvSpPr>
          <p:cNvPr id="2" name="Título 1">
            <a:extLst>
              <a:ext uri="{FF2B5EF4-FFF2-40B4-BE49-F238E27FC236}">
                <a16:creationId xmlns:a16="http://schemas.microsoft.com/office/drawing/2014/main" id="{774E7CE6-71AF-7770-21FB-2475BE3E6B1D}"/>
              </a:ext>
            </a:extLst>
          </p:cNvPr>
          <p:cNvSpPr>
            <a:spLocks noGrp="1"/>
          </p:cNvSpPr>
          <p:nvPr>
            <p:ph type="title"/>
          </p:nvPr>
        </p:nvSpPr>
        <p:spPr>
          <a:xfrm>
            <a:off x="517870" y="976160"/>
            <a:ext cx="5021183" cy="2452840"/>
          </a:xfrm>
        </p:spPr>
        <p:txBody>
          <a:bodyPr>
            <a:normAutofit fontScale="90000"/>
          </a:bodyPr>
          <a:lstStyle/>
          <a:p>
            <a:r>
              <a:rPr lang="es-ES" dirty="0"/>
              <a:t>SMAP reduces </a:t>
            </a:r>
            <a:r>
              <a:rPr lang="es-ES" dirty="0" err="1"/>
              <a:t>estimation</a:t>
            </a:r>
            <a:r>
              <a:rPr lang="es-ES" dirty="0"/>
              <a:t> error</a:t>
            </a:r>
          </a:p>
        </p:txBody>
      </p:sp>
      <p:sp>
        <p:nvSpPr>
          <p:cNvPr id="3" name="Marcador de número de diapositiva 2">
            <a:extLst>
              <a:ext uri="{FF2B5EF4-FFF2-40B4-BE49-F238E27FC236}">
                <a16:creationId xmlns:a16="http://schemas.microsoft.com/office/drawing/2014/main" id="{EE510CDE-C8FC-5A31-7269-6D3622C1ADC7}"/>
              </a:ext>
            </a:extLst>
          </p:cNvPr>
          <p:cNvSpPr>
            <a:spLocks noGrp="1"/>
          </p:cNvSpPr>
          <p:nvPr>
            <p:ph type="sldNum" sz="quarter" idx="12"/>
          </p:nvPr>
        </p:nvSpPr>
        <p:spPr/>
        <p:txBody>
          <a:bodyPr/>
          <a:lstStyle/>
          <a:p>
            <a:fld id="{DFDF98CC-160E-494C-8C3C-8CDC5FA257DE}" type="slidenum">
              <a:rPr lang="en-US" smtClean="0"/>
              <a:t>29</a:t>
            </a:fld>
            <a:endParaRPr lang="en-US"/>
          </a:p>
        </p:txBody>
      </p:sp>
    </p:spTree>
    <p:extLst>
      <p:ext uri="{BB962C8B-B14F-4D97-AF65-F5344CB8AC3E}">
        <p14:creationId xmlns:p14="http://schemas.microsoft.com/office/powerpoint/2010/main" val="2256487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23F9191-ED89-4F61-8B8F-97E567D96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BF8122EA-3A11-A8B7-B0DE-04F71B999816}"/>
              </a:ext>
            </a:extLst>
          </p:cNvPr>
          <p:cNvSpPr>
            <a:spLocks noGrp="1"/>
          </p:cNvSpPr>
          <p:nvPr>
            <p:ph type="title"/>
          </p:nvPr>
        </p:nvSpPr>
        <p:spPr>
          <a:xfrm>
            <a:off x="517868" y="976160"/>
            <a:ext cx="6144231" cy="1934172"/>
          </a:xfrm>
        </p:spPr>
        <p:txBody>
          <a:bodyPr>
            <a:normAutofit/>
          </a:bodyPr>
          <a:lstStyle/>
          <a:p>
            <a:r>
              <a:rPr lang="es-ES" dirty="0" err="1"/>
              <a:t>Our</a:t>
            </a:r>
            <a:r>
              <a:rPr lang="es-ES" dirty="0"/>
              <a:t> </a:t>
            </a:r>
            <a:r>
              <a:rPr lang="es-ES" dirty="0" err="1"/>
              <a:t>goal</a:t>
            </a:r>
            <a:endParaRPr lang="es-ES" dirty="0"/>
          </a:p>
        </p:txBody>
      </p:sp>
      <p:sp>
        <p:nvSpPr>
          <p:cNvPr id="18" name="Rectangle 1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33035C-46AF-4B6B-A264-C0D48C50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8379" y="610900"/>
            <a:ext cx="393922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Marcador de contenido 6" descr="Tren que viaja por montañas">
            <a:extLst>
              <a:ext uri="{FF2B5EF4-FFF2-40B4-BE49-F238E27FC236}">
                <a16:creationId xmlns:a16="http://schemas.microsoft.com/office/drawing/2014/main" id="{33E852BA-A5F0-08F5-2159-5A87EBB11693}"/>
              </a:ext>
            </a:extLst>
          </p:cNvPr>
          <p:cNvPicPr>
            <a:picLocks noChangeAspect="1"/>
          </p:cNvPicPr>
          <p:nvPr/>
        </p:nvPicPr>
        <p:blipFill rotWithShape="1">
          <a:blip r:embed="rId3">
            <a:extLst>
              <a:ext uri="{28A0092B-C50C-407E-A947-70E740481C1C}">
                <a14:useLocalDpi xmlns:a14="http://schemas.microsoft.com/office/drawing/2010/main" val="0"/>
              </a:ext>
            </a:extLst>
          </a:blip>
          <a:srcRect t="21719" r="3" b="2067"/>
          <a:stretch/>
        </p:blipFill>
        <p:spPr>
          <a:xfrm>
            <a:off x="517868" y="3102455"/>
            <a:ext cx="6144231" cy="3125836"/>
          </a:xfrm>
          <a:prstGeom prst="rect">
            <a:avLst/>
          </a:prstGeom>
        </p:spPr>
      </p:pic>
      <p:sp>
        <p:nvSpPr>
          <p:cNvPr id="11" name="Content Placeholder 10">
            <a:extLst>
              <a:ext uri="{FF2B5EF4-FFF2-40B4-BE49-F238E27FC236}">
                <a16:creationId xmlns:a16="http://schemas.microsoft.com/office/drawing/2014/main" id="{F714FB15-1B17-A942-14C7-9B27C184BC4B}"/>
              </a:ext>
            </a:extLst>
          </p:cNvPr>
          <p:cNvSpPr>
            <a:spLocks noGrp="1"/>
          </p:cNvSpPr>
          <p:nvPr>
            <p:ph idx="1"/>
          </p:nvPr>
        </p:nvSpPr>
        <p:spPr>
          <a:xfrm>
            <a:off x="7352415" y="976160"/>
            <a:ext cx="4641112" cy="5212704"/>
          </a:xfrm>
        </p:spPr>
        <p:txBody>
          <a:bodyPr>
            <a:normAutofit/>
          </a:bodyPr>
          <a:lstStyle/>
          <a:p>
            <a:r>
              <a:rPr lang="en-US" b="0" i="0" u="none" strike="noStrike" baseline="0" dirty="0">
                <a:solidFill>
                  <a:srgbClr val="000000"/>
                </a:solidFill>
                <a:latin typeface="F28"/>
              </a:rPr>
              <a:t>Highly mobile applications &gt; nonstationary</a:t>
            </a:r>
            <a:br>
              <a:rPr lang="en-US" b="0" i="0" u="none" strike="noStrike" baseline="0" dirty="0">
                <a:solidFill>
                  <a:srgbClr val="000000"/>
                </a:solidFill>
                <a:latin typeface="F28"/>
              </a:rPr>
            </a:br>
            <a:br>
              <a:rPr lang="en-US" b="0" i="0" u="none" strike="noStrike" baseline="0" dirty="0">
                <a:solidFill>
                  <a:srgbClr val="000000"/>
                </a:solidFill>
                <a:latin typeface="F28"/>
              </a:rPr>
            </a:br>
            <a:r>
              <a:rPr lang="en-US" sz="1800" b="0" i="0" u="none" strike="noStrike" baseline="0" dirty="0">
                <a:solidFill>
                  <a:srgbClr val="000000"/>
                </a:solidFill>
                <a:latin typeface="F28"/>
              </a:rPr>
              <a:t>Example: a train</a:t>
            </a:r>
          </a:p>
          <a:p>
            <a:pPr marL="560070" lvl="1" indent="-285750"/>
            <a:r>
              <a:rPr lang="en-US" sz="1600" dirty="0">
                <a:solidFill>
                  <a:srgbClr val="000000"/>
                </a:solidFill>
                <a:latin typeface="F28"/>
              </a:rPr>
              <a:t>	</a:t>
            </a:r>
            <a:r>
              <a:rPr lang="en-US" sz="1600" b="0" i="0" u="none" strike="noStrike" baseline="0" dirty="0">
                <a:solidFill>
                  <a:srgbClr val="000000"/>
                </a:solidFill>
                <a:latin typeface="F28"/>
              </a:rPr>
              <a:t>close to a station</a:t>
            </a:r>
          </a:p>
          <a:p>
            <a:pPr marL="560070" lvl="1" indent="-285750"/>
            <a:r>
              <a:rPr lang="en-US" sz="1600" dirty="0">
                <a:solidFill>
                  <a:srgbClr val="000000"/>
                </a:solidFill>
                <a:latin typeface="F28"/>
              </a:rPr>
              <a:t>	</a:t>
            </a:r>
            <a:r>
              <a:rPr lang="en-US" sz="1600" b="0" i="0" u="none" strike="noStrike" baseline="0" dirty="0">
                <a:solidFill>
                  <a:srgbClr val="000000"/>
                </a:solidFill>
                <a:latin typeface="F28"/>
              </a:rPr>
              <a:t>crossing a bridge</a:t>
            </a:r>
          </a:p>
          <a:p>
            <a:pPr marL="560070" lvl="1" indent="-285750"/>
            <a:r>
              <a:rPr lang="en-US" sz="1600" dirty="0">
                <a:solidFill>
                  <a:srgbClr val="000000"/>
                </a:solidFill>
                <a:latin typeface="F28"/>
              </a:rPr>
              <a:t>	</a:t>
            </a:r>
            <a:r>
              <a:rPr lang="en-US" sz="1600" b="0" i="0" u="none" strike="noStrike" baseline="0" dirty="0">
                <a:solidFill>
                  <a:srgbClr val="000000"/>
                </a:solidFill>
                <a:latin typeface="F28"/>
              </a:rPr>
              <a:t>entering a tunnel</a:t>
            </a:r>
          </a:p>
          <a:p>
            <a:endParaRPr lang="en-US" sz="1800" dirty="0">
              <a:solidFill>
                <a:srgbClr val="000000"/>
              </a:solidFill>
              <a:latin typeface="F28"/>
            </a:endParaRPr>
          </a:p>
          <a:p>
            <a:r>
              <a:rPr lang="en-US" b="0" i="0" u="none" strike="noStrike" baseline="0" dirty="0">
                <a:solidFill>
                  <a:srgbClr val="000000"/>
                </a:solidFill>
                <a:latin typeface="F28"/>
              </a:rPr>
              <a:t>This can be modeled as </a:t>
            </a:r>
            <a:r>
              <a:rPr lang="en-US" b="1" i="0" u="none" strike="noStrike" baseline="0" dirty="0">
                <a:solidFill>
                  <a:srgbClr val="000000"/>
                </a:solidFill>
                <a:latin typeface="F28"/>
              </a:rPr>
              <a:t>abrupt changes</a:t>
            </a:r>
            <a:r>
              <a:rPr lang="en-US" b="0" i="0" u="none" strike="noStrike" baseline="0" dirty="0">
                <a:solidFill>
                  <a:srgbClr val="000000"/>
                </a:solidFill>
                <a:latin typeface="F28"/>
              </a:rPr>
              <a:t>.</a:t>
            </a:r>
          </a:p>
          <a:p>
            <a:pPr algn="just"/>
            <a:endParaRPr lang="en-US" sz="1800" dirty="0">
              <a:solidFill>
                <a:srgbClr val="000000"/>
              </a:solidFill>
              <a:latin typeface="F28"/>
            </a:endParaRPr>
          </a:p>
          <a:p>
            <a:pPr algn="l"/>
            <a:endParaRPr lang="en-US" dirty="0"/>
          </a:p>
        </p:txBody>
      </p:sp>
      <p:sp>
        <p:nvSpPr>
          <p:cNvPr id="3" name="Marcador de número de diapositiva 2">
            <a:extLst>
              <a:ext uri="{FF2B5EF4-FFF2-40B4-BE49-F238E27FC236}">
                <a16:creationId xmlns:a16="http://schemas.microsoft.com/office/drawing/2014/main" id="{7FA8A1A1-D7B7-2BD9-0D02-4121822D5E23}"/>
              </a:ext>
            </a:extLst>
          </p:cNvPr>
          <p:cNvSpPr>
            <a:spLocks noGrp="1"/>
          </p:cNvSpPr>
          <p:nvPr>
            <p:ph type="sldNum" sz="quarter" idx="12"/>
          </p:nvPr>
        </p:nvSpPr>
        <p:spPr/>
        <p:txBody>
          <a:bodyPr/>
          <a:lstStyle/>
          <a:p>
            <a:fld id="{DFDF98CC-160E-494C-8C3C-8CDC5FA257DE}" type="slidenum">
              <a:rPr lang="en-US" smtClean="0"/>
              <a:t>3</a:t>
            </a:fld>
            <a:endParaRPr lang="en-US"/>
          </a:p>
        </p:txBody>
      </p:sp>
    </p:spTree>
    <p:extLst>
      <p:ext uri="{BB962C8B-B14F-4D97-AF65-F5344CB8AC3E}">
        <p14:creationId xmlns:p14="http://schemas.microsoft.com/office/powerpoint/2010/main" val="3299698693"/>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7AA97-89A7-45C1-B813-BFF6C23D7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774E7CE6-71AF-7770-21FB-2475BE3E6B1D}"/>
              </a:ext>
            </a:extLst>
          </p:cNvPr>
          <p:cNvSpPr>
            <a:spLocks noGrp="1"/>
          </p:cNvSpPr>
          <p:nvPr>
            <p:ph type="title"/>
          </p:nvPr>
        </p:nvSpPr>
        <p:spPr>
          <a:xfrm>
            <a:off x="517870" y="976160"/>
            <a:ext cx="5021183" cy="2452840"/>
          </a:xfrm>
        </p:spPr>
        <p:txBody>
          <a:bodyPr>
            <a:normAutofit/>
          </a:bodyPr>
          <a:lstStyle/>
          <a:p>
            <a:r>
              <a:rPr lang="es-ES" dirty="0"/>
              <a:t>SMAP </a:t>
            </a:r>
            <a:r>
              <a:rPr lang="es-ES" dirty="0" err="1"/>
              <a:t>is</a:t>
            </a:r>
            <a:r>
              <a:rPr lang="es-ES" dirty="0"/>
              <a:t> </a:t>
            </a:r>
            <a:r>
              <a:rPr lang="es-ES" dirty="0" err="1"/>
              <a:t>not</a:t>
            </a:r>
            <a:r>
              <a:rPr lang="es-ES" dirty="0"/>
              <a:t> </a:t>
            </a:r>
            <a:r>
              <a:rPr lang="es-ES" dirty="0" err="1"/>
              <a:t>overfitted</a:t>
            </a:r>
            <a:endParaRPr lang="es-ES" dirty="0"/>
          </a:p>
        </p:txBody>
      </p:sp>
      <p:sp>
        <p:nvSpPr>
          <p:cNvPr id="10" name="Rectangle 9">
            <a:extLst>
              <a:ext uri="{FF2B5EF4-FFF2-40B4-BE49-F238E27FC236}">
                <a16:creationId xmlns:a16="http://schemas.microsoft.com/office/drawing/2014/main" id="{33AC4FE1-D370-43A6-96C5-076716BB1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Gráfico&#10;&#10;Descripción generada automáticamente">
            <a:extLst>
              <a:ext uri="{FF2B5EF4-FFF2-40B4-BE49-F238E27FC236}">
                <a16:creationId xmlns:a16="http://schemas.microsoft.com/office/drawing/2014/main" id="{DA30899E-BEE4-703D-8ABE-D376E5E101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23554" y="976313"/>
            <a:ext cx="7280742" cy="5464494"/>
          </a:xfrm>
        </p:spPr>
      </p:pic>
      <p:sp>
        <p:nvSpPr>
          <p:cNvPr id="3" name="Marcador de número de diapositiva 2">
            <a:extLst>
              <a:ext uri="{FF2B5EF4-FFF2-40B4-BE49-F238E27FC236}">
                <a16:creationId xmlns:a16="http://schemas.microsoft.com/office/drawing/2014/main" id="{71751742-E83A-B751-50CD-D5FAE34605E9}"/>
              </a:ext>
            </a:extLst>
          </p:cNvPr>
          <p:cNvSpPr>
            <a:spLocks noGrp="1"/>
          </p:cNvSpPr>
          <p:nvPr>
            <p:ph type="sldNum" sz="quarter" idx="12"/>
          </p:nvPr>
        </p:nvSpPr>
        <p:spPr/>
        <p:txBody>
          <a:bodyPr/>
          <a:lstStyle/>
          <a:p>
            <a:fld id="{DFDF98CC-160E-494C-8C3C-8CDC5FA257DE}" type="slidenum">
              <a:rPr lang="en-US" smtClean="0"/>
              <a:t>30</a:t>
            </a:fld>
            <a:endParaRPr lang="en-US"/>
          </a:p>
        </p:txBody>
      </p:sp>
    </p:spTree>
    <p:extLst>
      <p:ext uri="{BB962C8B-B14F-4D97-AF65-F5344CB8AC3E}">
        <p14:creationId xmlns:p14="http://schemas.microsoft.com/office/powerpoint/2010/main" val="3799447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7AA97-89A7-45C1-B813-BFF6C23D7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774E7CE6-71AF-7770-21FB-2475BE3E6B1D}"/>
              </a:ext>
            </a:extLst>
          </p:cNvPr>
          <p:cNvSpPr>
            <a:spLocks noGrp="1"/>
          </p:cNvSpPr>
          <p:nvPr>
            <p:ph type="title"/>
          </p:nvPr>
        </p:nvSpPr>
        <p:spPr>
          <a:xfrm>
            <a:off x="517871" y="976160"/>
            <a:ext cx="4401602" cy="2452840"/>
          </a:xfrm>
        </p:spPr>
        <p:txBody>
          <a:bodyPr>
            <a:normAutofit/>
          </a:bodyPr>
          <a:lstStyle/>
          <a:p>
            <a:r>
              <a:rPr lang="es-ES" dirty="0"/>
              <a:t>SMAP reduces BER</a:t>
            </a:r>
          </a:p>
        </p:txBody>
      </p:sp>
      <p:sp>
        <p:nvSpPr>
          <p:cNvPr id="10" name="Rectangle 9">
            <a:extLst>
              <a:ext uri="{FF2B5EF4-FFF2-40B4-BE49-F238E27FC236}">
                <a16:creationId xmlns:a16="http://schemas.microsoft.com/office/drawing/2014/main" id="{33AC4FE1-D370-43A6-96C5-076716BB1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Gráfico">
            <a:extLst>
              <a:ext uri="{FF2B5EF4-FFF2-40B4-BE49-F238E27FC236}">
                <a16:creationId xmlns:a16="http://schemas.microsoft.com/office/drawing/2014/main" id="{562CBE1D-8A47-833C-CB48-376870F917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56632" y="976313"/>
            <a:ext cx="6903720" cy="5392860"/>
          </a:xfrm>
        </p:spPr>
      </p:pic>
      <p:sp>
        <p:nvSpPr>
          <p:cNvPr id="3" name="Marcador de número de diapositiva 2">
            <a:extLst>
              <a:ext uri="{FF2B5EF4-FFF2-40B4-BE49-F238E27FC236}">
                <a16:creationId xmlns:a16="http://schemas.microsoft.com/office/drawing/2014/main" id="{A5EC3568-B6C6-B4A2-163A-CCC809E30B3C}"/>
              </a:ext>
            </a:extLst>
          </p:cNvPr>
          <p:cNvSpPr>
            <a:spLocks noGrp="1"/>
          </p:cNvSpPr>
          <p:nvPr>
            <p:ph type="sldNum" sz="quarter" idx="12"/>
          </p:nvPr>
        </p:nvSpPr>
        <p:spPr/>
        <p:txBody>
          <a:bodyPr/>
          <a:lstStyle/>
          <a:p>
            <a:fld id="{DFDF98CC-160E-494C-8C3C-8CDC5FA257DE}" type="slidenum">
              <a:rPr lang="en-US" smtClean="0"/>
              <a:t>31</a:t>
            </a:fld>
            <a:endParaRPr lang="en-US"/>
          </a:p>
        </p:txBody>
      </p:sp>
    </p:spTree>
    <p:extLst>
      <p:ext uri="{BB962C8B-B14F-4D97-AF65-F5344CB8AC3E}">
        <p14:creationId xmlns:p14="http://schemas.microsoft.com/office/powerpoint/2010/main" val="835323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DD1980C8-FD80-43D8-9D6A-0262A4D533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4B5210F-D917-B523-C24E-C5EA2ACFD83C}"/>
              </a:ext>
            </a:extLst>
          </p:cNvPr>
          <p:cNvSpPr>
            <a:spLocks noGrp="1"/>
          </p:cNvSpPr>
          <p:nvPr>
            <p:ph type="title"/>
          </p:nvPr>
        </p:nvSpPr>
        <p:spPr>
          <a:xfrm>
            <a:off x="517870" y="978408"/>
            <a:ext cx="5021182" cy="2334248"/>
          </a:xfrm>
        </p:spPr>
        <p:txBody>
          <a:bodyPr vert="horz" lIns="91440" tIns="45720" rIns="91440" bIns="45720" rtlCol="0" anchor="t">
            <a:normAutofit/>
          </a:bodyPr>
          <a:lstStyle/>
          <a:p>
            <a:r>
              <a:rPr lang="en-US"/>
              <a:t>SNR + SMAP</a:t>
            </a:r>
          </a:p>
        </p:txBody>
      </p:sp>
      <p:sp>
        <p:nvSpPr>
          <p:cNvPr id="27" name="Rectangle 26">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Texto, Carta&#10;&#10;Descripción generada automáticamente">
            <a:extLst>
              <a:ext uri="{FF2B5EF4-FFF2-40B4-BE49-F238E27FC236}">
                <a16:creationId xmlns:a16="http://schemas.microsoft.com/office/drawing/2014/main" id="{900984D5-A7A7-7AD7-39E6-B4F90D6B4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4708" y="841051"/>
            <a:ext cx="6889415" cy="3134683"/>
          </a:xfrm>
          <a:prstGeom prst="rect">
            <a:avLst/>
          </a:prstGeom>
        </p:spPr>
      </p:pic>
      <p:pic>
        <p:nvPicPr>
          <p:cNvPr id="7" name="Marcador de contenido 6" descr="Diagrama">
            <a:extLst>
              <a:ext uri="{FF2B5EF4-FFF2-40B4-BE49-F238E27FC236}">
                <a16:creationId xmlns:a16="http://schemas.microsoft.com/office/drawing/2014/main" id="{AD9B1E48-20B5-6B61-FF30-12DF486B233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7870" y="4021455"/>
            <a:ext cx="6259739" cy="1517986"/>
          </a:xfrm>
          <a:prstGeom prst="rect">
            <a:avLst/>
          </a:prstGeom>
        </p:spPr>
      </p:pic>
      <p:sp>
        <p:nvSpPr>
          <p:cNvPr id="29" name="Rectangle 28">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número de diapositiva 2">
            <a:extLst>
              <a:ext uri="{FF2B5EF4-FFF2-40B4-BE49-F238E27FC236}">
                <a16:creationId xmlns:a16="http://schemas.microsoft.com/office/drawing/2014/main" id="{BD476485-0B31-2BE5-C4BB-3DDDA8C5AE4C}"/>
              </a:ext>
            </a:extLst>
          </p:cNvPr>
          <p:cNvSpPr>
            <a:spLocks noGrp="1"/>
          </p:cNvSpPr>
          <p:nvPr>
            <p:ph type="sldNum" sz="quarter" idx="12"/>
          </p:nvPr>
        </p:nvSpPr>
        <p:spPr/>
        <p:txBody>
          <a:bodyPr/>
          <a:lstStyle/>
          <a:p>
            <a:fld id="{DFDF98CC-160E-494C-8C3C-8CDC5FA257DE}" type="slidenum">
              <a:rPr lang="en-US" smtClean="0"/>
              <a:t>32</a:t>
            </a:fld>
            <a:endParaRPr lang="en-US"/>
          </a:p>
        </p:txBody>
      </p:sp>
    </p:spTree>
    <p:extLst>
      <p:ext uri="{BB962C8B-B14F-4D97-AF65-F5344CB8AC3E}">
        <p14:creationId xmlns:p14="http://schemas.microsoft.com/office/powerpoint/2010/main" val="2354242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B5210F-D917-B523-C24E-C5EA2ACFD83C}"/>
              </a:ext>
            </a:extLst>
          </p:cNvPr>
          <p:cNvSpPr>
            <a:spLocks noGrp="1"/>
          </p:cNvSpPr>
          <p:nvPr>
            <p:ph type="title"/>
          </p:nvPr>
        </p:nvSpPr>
        <p:spPr/>
        <p:txBody>
          <a:bodyPr/>
          <a:lstStyle/>
          <a:p>
            <a:r>
              <a:rPr lang="es-ES" dirty="0"/>
              <a:t>SNR + SMAP</a:t>
            </a:r>
            <a:br>
              <a:rPr lang="es-ES" dirty="0"/>
            </a:br>
            <a:r>
              <a:rPr lang="es-ES" dirty="0" err="1"/>
              <a:t>slightly</a:t>
            </a:r>
            <a:r>
              <a:rPr lang="es-ES" dirty="0"/>
              <a:t> </a:t>
            </a:r>
            <a:r>
              <a:rPr lang="es-ES" dirty="0" err="1"/>
              <a:t>improves</a:t>
            </a:r>
            <a:br>
              <a:rPr lang="es-ES" dirty="0"/>
            </a:br>
            <a:r>
              <a:rPr lang="es-ES" dirty="0"/>
              <a:t>performance</a:t>
            </a:r>
          </a:p>
        </p:txBody>
      </p:sp>
      <p:pic>
        <p:nvPicPr>
          <p:cNvPr id="5" name="Marcador de contenido 4" descr="Gráfico, Gráfico de líneas&#10;&#10;Descripción generada automáticamente">
            <a:extLst>
              <a:ext uri="{FF2B5EF4-FFF2-40B4-BE49-F238E27FC236}">
                <a16:creationId xmlns:a16="http://schemas.microsoft.com/office/drawing/2014/main" id="{0B120182-15B5-0CAD-7F00-875EEC8525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48225" y="832892"/>
            <a:ext cx="6835776" cy="5225008"/>
          </a:xfrm>
        </p:spPr>
      </p:pic>
      <p:sp>
        <p:nvSpPr>
          <p:cNvPr id="3" name="Marcador de número de diapositiva 2">
            <a:extLst>
              <a:ext uri="{FF2B5EF4-FFF2-40B4-BE49-F238E27FC236}">
                <a16:creationId xmlns:a16="http://schemas.microsoft.com/office/drawing/2014/main" id="{D3665275-3005-0AEC-4E8B-4E5926112700}"/>
              </a:ext>
            </a:extLst>
          </p:cNvPr>
          <p:cNvSpPr>
            <a:spLocks noGrp="1"/>
          </p:cNvSpPr>
          <p:nvPr>
            <p:ph type="sldNum" sz="quarter" idx="12"/>
          </p:nvPr>
        </p:nvSpPr>
        <p:spPr/>
        <p:txBody>
          <a:bodyPr/>
          <a:lstStyle/>
          <a:p>
            <a:fld id="{DFDF98CC-160E-494C-8C3C-8CDC5FA257DE}" type="slidenum">
              <a:rPr lang="en-US" smtClean="0"/>
              <a:t>33</a:t>
            </a:fld>
            <a:endParaRPr lang="en-US"/>
          </a:p>
        </p:txBody>
      </p:sp>
    </p:spTree>
    <p:extLst>
      <p:ext uri="{BB962C8B-B14F-4D97-AF65-F5344CB8AC3E}">
        <p14:creationId xmlns:p14="http://schemas.microsoft.com/office/powerpoint/2010/main" val="29654036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B5210F-D917-B523-C24E-C5EA2ACFD83C}"/>
              </a:ext>
            </a:extLst>
          </p:cNvPr>
          <p:cNvSpPr>
            <a:spLocks noGrp="1"/>
          </p:cNvSpPr>
          <p:nvPr>
            <p:ph type="title"/>
          </p:nvPr>
        </p:nvSpPr>
        <p:spPr>
          <a:xfrm>
            <a:off x="517870" y="978408"/>
            <a:ext cx="3834674" cy="4870457"/>
          </a:xfrm>
        </p:spPr>
        <p:txBody>
          <a:bodyPr/>
          <a:lstStyle/>
          <a:p>
            <a:r>
              <a:rPr lang="es-ES" dirty="0"/>
              <a:t>SMAP </a:t>
            </a:r>
            <a:r>
              <a:rPr lang="es-ES" dirty="0" err="1"/>
              <a:t>is</a:t>
            </a:r>
            <a:r>
              <a:rPr lang="es-ES" dirty="0"/>
              <a:t> </a:t>
            </a:r>
            <a:r>
              <a:rPr lang="es-ES" dirty="0" err="1"/>
              <a:t>robust</a:t>
            </a:r>
            <a:r>
              <a:rPr lang="es-ES" dirty="0"/>
              <a:t> </a:t>
            </a:r>
            <a:r>
              <a:rPr lang="es-ES" dirty="0" err="1"/>
              <a:t>to</a:t>
            </a:r>
            <a:r>
              <a:rPr lang="es-ES" dirty="0"/>
              <a:t> SNR </a:t>
            </a:r>
            <a:r>
              <a:rPr lang="es-ES" dirty="0" err="1"/>
              <a:t>drift</a:t>
            </a:r>
            <a:endParaRPr lang="es-ES" dirty="0"/>
          </a:p>
        </p:txBody>
      </p:sp>
      <p:pic>
        <p:nvPicPr>
          <p:cNvPr id="5" name="Marcador de contenido 4" descr="Interfaz de usuario gráfica&#10;&#10;Descripción generada automáticamente">
            <a:extLst>
              <a:ext uri="{FF2B5EF4-FFF2-40B4-BE49-F238E27FC236}">
                <a16:creationId xmlns:a16="http://schemas.microsoft.com/office/drawing/2014/main" id="{5D3E3B0C-153D-772E-127A-5E04306EE6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43449" y="767883"/>
            <a:ext cx="6200775" cy="4913940"/>
          </a:xfrm>
        </p:spPr>
      </p:pic>
      <p:sp>
        <p:nvSpPr>
          <p:cNvPr id="6" name="CuadroTexto 5">
            <a:extLst>
              <a:ext uri="{FF2B5EF4-FFF2-40B4-BE49-F238E27FC236}">
                <a16:creationId xmlns:a16="http://schemas.microsoft.com/office/drawing/2014/main" id="{074C0C69-03DE-6CD7-4140-834FB413A655}"/>
              </a:ext>
            </a:extLst>
          </p:cNvPr>
          <p:cNvSpPr txBox="1"/>
          <p:nvPr/>
        </p:nvSpPr>
        <p:spPr>
          <a:xfrm>
            <a:off x="5394960" y="5681823"/>
            <a:ext cx="5358384" cy="646331"/>
          </a:xfrm>
          <a:prstGeom prst="rect">
            <a:avLst/>
          </a:prstGeom>
          <a:noFill/>
        </p:spPr>
        <p:txBody>
          <a:bodyPr wrap="square" rtlCol="0">
            <a:spAutoFit/>
          </a:bodyPr>
          <a:lstStyle/>
          <a:p>
            <a:pPr algn="ctr"/>
            <a:r>
              <a:rPr lang="en-US" sz="1800" b="0" i="0" u="none" strike="noStrike" baseline="0" dirty="0">
                <a:latin typeface="F28"/>
              </a:rPr>
              <a:t>Kalman tracker with birth/death detector when SNR detection is correct (9 dB) and </a:t>
            </a:r>
            <a:r>
              <a:rPr lang="es-ES" sz="1800" b="0" i="0" u="none" strike="noStrike" baseline="0" dirty="0" err="1">
                <a:latin typeface="F28"/>
              </a:rPr>
              <a:t>incorrect</a:t>
            </a:r>
            <a:r>
              <a:rPr lang="es-ES" sz="1800" b="0" i="0" u="none" strike="noStrike" baseline="0" dirty="0">
                <a:latin typeface="F28"/>
              </a:rPr>
              <a:t> (15 dB).</a:t>
            </a:r>
            <a:endParaRPr lang="es-ES" dirty="0"/>
          </a:p>
        </p:txBody>
      </p:sp>
      <p:sp>
        <p:nvSpPr>
          <p:cNvPr id="3" name="Marcador de número de diapositiva 2">
            <a:extLst>
              <a:ext uri="{FF2B5EF4-FFF2-40B4-BE49-F238E27FC236}">
                <a16:creationId xmlns:a16="http://schemas.microsoft.com/office/drawing/2014/main" id="{FC50E385-8BD3-1FBF-ACD4-6201FFAACB9E}"/>
              </a:ext>
            </a:extLst>
          </p:cNvPr>
          <p:cNvSpPr>
            <a:spLocks noGrp="1"/>
          </p:cNvSpPr>
          <p:nvPr>
            <p:ph type="sldNum" sz="quarter" idx="12"/>
          </p:nvPr>
        </p:nvSpPr>
        <p:spPr/>
        <p:txBody>
          <a:bodyPr/>
          <a:lstStyle/>
          <a:p>
            <a:fld id="{DFDF98CC-160E-494C-8C3C-8CDC5FA257DE}" type="slidenum">
              <a:rPr lang="en-US" smtClean="0"/>
              <a:t>34</a:t>
            </a:fld>
            <a:endParaRPr lang="en-US"/>
          </a:p>
        </p:txBody>
      </p:sp>
    </p:spTree>
    <p:extLst>
      <p:ext uri="{BB962C8B-B14F-4D97-AF65-F5344CB8AC3E}">
        <p14:creationId xmlns:p14="http://schemas.microsoft.com/office/powerpoint/2010/main" val="1716398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Marcador de contenido 4" descr="Diagrama&#10;&#10;Descripción generada automáticamente">
            <a:extLst>
              <a:ext uri="{FF2B5EF4-FFF2-40B4-BE49-F238E27FC236}">
                <a16:creationId xmlns:a16="http://schemas.microsoft.com/office/drawing/2014/main" id="{6C01750F-56BB-37A2-0FCA-32EE2473892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
          <a:stretch/>
        </p:blipFill>
        <p:spPr>
          <a:xfrm>
            <a:off x="20" y="10"/>
            <a:ext cx="12188932" cy="6857990"/>
          </a:xfrm>
          <a:prstGeom prst="rect">
            <a:avLst/>
          </a:prstGeom>
        </p:spPr>
      </p:pic>
      <p:sp>
        <p:nvSpPr>
          <p:cNvPr id="19" name="Rectangle 18">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0631"/>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Marcador de número de diapositiva 1">
            <a:extLst>
              <a:ext uri="{FF2B5EF4-FFF2-40B4-BE49-F238E27FC236}">
                <a16:creationId xmlns:a16="http://schemas.microsoft.com/office/drawing/2014/main" id="{52A7EE64-A2D5-B2B8-FF67-B86CA467421A}"/>
              </a:ext>
            </a:extLst>
          </p:cNvPr>
          <p:cNvSpPr>
            <a:spLocks noGrp="1"/>
          </p:cNvSpPr>
          <p:nvPr>
            <p:ph type="sldNum" sz="quarter" idx="12"/>
          </p:nvPr>
        </p:nvSpPr>
        <p:spPr/>
        <p:txBody>
          <a:bodyPr/>
          <a:lstStyle/>
          <a:p>
            <a:fld id="{DFDF98CC-160E-494C-8C3C-8CDC5FA257DE}" type="slidenum">
              <a:rPr lang="en-US" smtClean="0"/>
              <a:t>35</a:t>
            </a:fld>
            <a:endParaRPr lang="en-US"/>
          </a:p>
        </p:txBody>
      </p:sp>
    </p:spTree>
    <p:extLst>
      <p:ext uri="{BB962C8B-B14F-4D97-AF65-F5344CB8AC3E}">
        <p14:creationId xmlns:p14="http://schemas.microsoft.com/office/powerpoint/2010/main" val="1660566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F32F1E5-D276-4903-A7FB-E083AEFD5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1EDBAD4-CA8E-4A37-A91C-CF0FBC51C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5"/>
            <a:ext cx="12188952" cy="68579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EFC89CC-5208-3DD9-A4FB-361E256843CC}"/>
              </a:ext>
            </a:extLst>
          </p:cNvPr>
          <p:cNvSpPr>
            <a:spLocks noGrp="1"/>
          </p:cNvSpPr>
          <p:nvPr>
            <p:ph type="title"/>
          </p:nvPr>
        </p:nvSpPr>
        <p:spPr>
          <a:xfrm>
            <a:off x="517870" y="966635"/>
            <a:ext cx="5021183" cy="2751014"/>
          </a:xfrm>
        </p:spPr>
        <p:txBody>
          <a:bodyPr>
            <a:normAutofit/>
          </a:bodyPr>
          <a:lstStyle/>
          <a:p>
            <a:r>
              <a:rPr lang="es-ES" dirty="0">
                <a:solidFill>
                  <a:srgbClr val="000000"/>
                </a:solidFill>
              </a:rPr>
              <a:t>Novel </a:t>
            </a:r>
            <a:r>
              <a:rPr lang="es-ES" dirty="0" err="1">
                <a:solidFill>
                  <a:srgbClr val="000000"/>
                </a:solidFill>
              </a:rPr>
              <a:t>contributions</a:t>
            </a:r>
            <a:endParaRPr lang="es-ES" dirty="0">
              <a:solidFill>
                <a:srgbClr val="000000"/>
              </a:solidFill>
            </a:endParaRPr>
          </a:p>
        </p:txBody>
      </p:sp>
      <p:sp>
        <p:nvSpPr>
          <p:cNvPr id="12" name="Rectangle 11">
            <a:extLst>
              <a:ext uri="{FF2B5EF4-FFF2-40B4-BE49-F238E27FC236}">
                <a16:creationId xmlns:a16="http://schemas.microsoft.com/office/drawing/2014/main" id="{2716B85D-0F68-4B6F-8A83-99D6E80F4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44F55FD-6E97-46CD-B9CB-723352BE12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arcador de contenido 2">
            <a:extLst>
              <a:ext uri="{FF2B5EF4-FFF2-40B4-BE49-F238E27FC236}">
                <a16:creationId xmlns:a16="http://schemas.microsoft.com/office/drawing/2014/main" id="{32A4BF8E-633F-9A84-E396-0D123387120A}"/>
              </a:ext>
            </a:extLst>
          </p:cNvPr>
          <p:cNvSpPr>
            <a:spLocks noGrp="1"/>
          </p:cNvSpPr>
          <p:nvPr>
            <p:ph idx="1"/>
          </p:nvPr>
        </p:nvSpPr>
        <p:spPr>
          <a:xfrm>
            <a:off x="6652947" y="966634"/>
            <a:ext cx="5021184" cy="2751013"/>
          </a:xfrm>
        </p:spPr>
        <p:txBody>
          <a:bodyPr>
            <a:noAutofit/>
          </a:bodyPr>
          <a:lstStyle/>
          <a:p>
            <a:r>
              <a:rPr lang="es-ES" sz="5400" dirty="0">
                <a:solidFill>
                  <a:srgbClr val="000000"/>
                </a:solidFill>
              </a:rPr>
              <a:t>SMAP</a:t>
            </a:r>
          </a:p>
          <a:p>
            <a:r>
              <a:rPr lang="es-ES" sz="5400" dirty="0">
                <a:solidFill>
                  <a:srgbClr val="000000"/>
                </a:solidFill>
                <a:sym typeface="Wingdings" panose="05000000000000000000" pitchFamily="2" charset="2"/>
              </a:rPr>
              <a:t> </a:t>
            </a:r>
            <a:r>
              <a:rPr lang="es-ES" sz="5400" dirty="0">
                <a:solidFill>
                  <a:srgbClr val="000000"/>
                </a:solidFill>
              </a:rPr>
              <a:t>NNKF</a:t>
            </a:r>
          </a:p>
          <a:p>
            <a:r>
              <a:rPr lang="es-ES" sz="5400" dirty="0" err="1">
                <a:solidFill>
                  <a:srgbClr val="000000"/>
                </a:solidFill>
              </a:rPr>
              <a:t>Partial</a:t>
            </a:r>
            <a:r>
              <a:rPr lang="es-ES" sz="5400" dirty="0">
                <a:solidFill>
                  <a:srgbClr val="000000"/>
                </a:solidFill>
              </a:rPr>
              <a:t> </a:t>
            </a:r>
            <a:r>
              <a:rPr lang="es-ES" sz="5400" dirty="0" err="1">
                <a:solidFill>
                  <a:srgbClr val="000000"/>
                </a:solidFill>
              </a:rPr>
              <a:t>taps</a:t>
            </a:r>
            <a:endParaRPr lang="es-ES" sz="5400" dirty="0">
              <a:solidFill>
                <a:srgbClr val="000000"/>
              </a:solidFill>
            </a:endParaRPr>
          </a:p>
          <a:p>
            <a:r>
              <a:rPr lang="es-ES" sz="5400" dirty="0">
                <a:solidFill>
                  <a:srgbClr val="000000"/>
                </a:solidFill>
              </a:rPr>
              <a:t>Neuro-</a:t>
            </a:r>
            <a:r>
              <a:rPr lang="es-ES" sz="5400" dirty="0" err="1">
                <a:solidFill>
                  <a:srgbClr val="000000"/>
                </a:solidFill>
              </a:rPr>
              <a:t>financial</a:t>
            </a:r>
            <a:endParaRPr lang="es-ES" sz="5400" dirty="0">
              <a:solidFill>
                <a:srgbClr val="000000"/>
              </a:solidFill>
            </a:endParaRPr>
          </a:p>
        </p:txBody>
      </p:sp>
      <p:sp>
        <p:nvSpPr>
          <p:cNvPr id="3" name="Marcador de número de diapositiva 2">
            <a:extLst>
              <a:ext uri="{FF2B5EF4-FFF2-40B4-BE49-F238E27FC236}">
                <a16:creationId xmlns:a16="http://schemas.microsoft.com/office/drawing/2014/main" id="{B9C84EAF-D277-DB88-AE3D-3AB638F3943A}"/>
              </a:ext>
            </a:extLst>
          </p:cNvPr>
          <p:cNvSpPr>
            <a:spLocks noGrp="1"/>
          </p:cNvSpPr>
          <p:nvPr>
            <p:ph type="sldNum" sz="quarter" idx="12"/>
          </p:nvPr>
        </p:nvSpPr>
        <p:spPr/>
        <p:txBody>
          <a:bodyPr/>
          <a:lstStyle/>
          <a:p>
            <a:fld id="{DFDF98CC-160E-494C-8C3C-8CDC5FA257DE}" type="slidenum">
              <a:rPr lang="en-US" smtClean="0"/>
              <a:t>36</a:t>
            </a:fld>
            <a:endParaRPr lang="en-US"/>
          </a:p>
        </p:txBody>
      </p:sp>
    </p:spTree>
    <p:extLst>
      <p:ext uri="{BB962C8B-B14F-4D97-AF65-F5344CB8AC3E}">
        <p14:creationId xmlns:p14="http://schemas.microsoft.com/office/powerpoint/2010/main" val="1103619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D7F9EC8-0E2C-4023-9DD1-73BEF6B80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3542171-056F-95F6-CD69-573C5C38B26D}"/>
              </a:ext>
            </a:extLst>
          </p:cNvPr>
          <p:cNvSpPr>
            <a:spLocks noGrp="1"/>
          </p:cNvSpPr>
          <p:nvPr>
            <p:ph type="title"/>
          </p:nvPr>
        </p:nvSpPr>
        <p:spPr>
          <a:xfrm>
            <a:off x="521208" y="978408"/>
            <a:ext cx="5019419" cy="2591969"/>
          </a:xfrm>
        </p:spPr>
        <p:txBody>
          <a:bodyPr vert="horz" lIns="91440" tIns="45720" rIns="91440" bIns="45720" rtlCol="0" anchor="t">
            <a:normAutofit/>
          </a:bodyPr>
          <a:lstStyle/>
          <a:p>
            <a:pPr>
              <a:lnSpc>
                <a:spcPct val="90000"/>
              </a:lnSpc>
            </a:pPr>
            <a:r>
              <a:rPr lang="en-US" sz="4600"/>
              <a:t>Neural-Network-switched Kalman Filters (NNKF)</a:t>
            </a:r>
          </a:p>
        </p:txBody>
      </p:sp>
      <p:sp>
        <p:nvSpPr>
          <p:cNvPr id="27" name="Rectangle 26">
            <a:extLst>
              <a:ext uri="{FF2B5EF4-FFF2-40B4-BE49-F238E27FC236}">
                <a16:creationId xmlns:a16="http://schemas.microsoft.com/office/drawing/2014/main" id="{925CC04F-787A-49FA-9065-69EDF439F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Imagen que contiene objeto, reloj&#10;&#10;Descripción generada automáticamente">
            <a:extLst>
              <a:ext uri="{FF2B5EF4-FFF2-40B4-BE49-F238E27FC236}">
                <a16:creationId xmlns:a16="http://schemas.microsoft.com/office/drawing/2014/main" id="{2249C55B-CA7C-B683-EDC7-3F308BECA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5002" y="1375873"/>
            <a:ext cx="5019418" cy="1229756"/>
          </a:xfrm>
          <a:prstGeom prst="rect">
            <a:avLst/>
          </a:prstGeom>
        </p:spPr>
      </p:pic>
      <p:pic>
        <p:nvPicPr>
          <p:cNvPr id="7" name="Marcador de contenido 6" descr="Un reloj de aguja&#10;&#10;Descripción generada automáticamente con confianza baja">
            <a:extLst>
              <a:ext uri="{FF2B5EF4-FFF2-40B4-BE49-F238E27FC236}">
                <a16:creationId xmlns:a16="http://schemas.microsoft.com/office/drawing/2014/main" id="{63002C66-F202-7F1A-FCC7-D521E3187B2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72809" y="4268436"/>
            <a:ext cx="5019418" cy="1229756"/>
          </a:xfrm>
          <a:prstGeom prst="rect">
            <a:avLst/>
          </a:prstGeom>
        </p:spPr>
      </p:pic>
      <p:sp>
        <p:nvSpPr>
          <p:cNvPr id="3" name="Marcador de número de diapositiva 2">
            <a:extLst>
              <a:ext uri="{FF2B5EF4-FFF2-40B4-BE49-F238E27FC236}">
                <a16:creationId xmlns:a16="http://schemas.microsoft.com/office/drawing/2014/main" id="{28491131-DEF2-D14D-5721-2929B5DEB3E1}"/>
              </a:ext>
            </a:extLst>
          </p:cNvPr>
          <p:cNvSpPr>
            <a:spLocks noGrp="1"/>
          </p:cNvSpPr>
          <p:nvPr>
            <p:ph type="sldNum" sz="quarter" idx="12"/>
          </p:nvPr>
        </p:nvSpPr>
        <p:spPr/>
        <p:txBody>
          <a:bodyPr/>
          <a:lstStyle/>
          <a:p>
            <a:fld id="{DFDF98CC-160E-494C-8C3C-8CDC5FA257DE}" type="slidenum">
              <a:rPr lang="en-US" smtClean="0"/>
              <a:t>37</a:t>
            </a:fld>
            <a:endParaRPr lang="en-US"/>
          </a:p>
        </p:txBody>
      </p:sp>
    </p:spTree>
    <p:extLst>
      <p:ext uri="{BB962C8B-B14F-4D97-AF65-F5344CB8AC3E}">
        <p14:creationId xmlns:p14="http://schemas.microsoft.com/office/powerpoint/2010/main" val="348014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17CE4ADE-E39E-45A8-1259-20DC0720C441}"/>
              </a:ext>
            </a:extLst>
          </p:cNvPr>
          <p:cNvSpPr>
            <a:spLocks noGrp="1"/>
          </p:cNvSpPr>
          <p:nvPr>
            <p:ph type="title"/>
          </p:nvPr>
        </p:nvSpPr>
        <p:spPr>
          <a:xfrm>
            <a:off x="517868" y="976160"/>
            <a:ext cx="6144231" cy="1934172"/>
          </a:xfrm>
        </p:spPr>
        <p:txBody>
          <a:bodyPr>
            <a:normAutofit/>
          </a:bodyPr>
          <a:lstStyle/>
          <a:p>
            <a:r>
              <a:rPr lang="es-ES" dirty="0"/>
              <a:t>Neural Networks</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133035C-46AF-4B6B-A264-C0D48C50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8379" y="610900"/>
            <a:ext cx="393922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Diagrama&#10;&#10;Red neuronal">
            <a:extLst>
              <a:ext uri="{FF2B5EF4-FFF2-40B4-BE49-F238E27FC236}">
                <a16:creationId xmlns:a16="http://schemas.microsoft.com/office/drawing/2014/main" id="{BA10CF19-5B7A-88B5-2AF1-B2C10851DF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13" y="3086100"/>
            <a:ext cx="6101341" cy="3142191"/>
          </a:xfrm>
          <a:prstGeom prst="rect">
            <a:avLst/>
          </a:prstGeom>
        </p:spPr>
      </p:pic>
      <p:pic>
        <p:nvPicPr>
          <p:cNvPr id="7" name="Marcador de contenido 6" descr="Diagrama&#10;&#10;Descripción generada automáticamente">
            <a:extLst>
              <a:ext uri="{FF2B5EF4-FFF2-40B4-BE49-F238E27FC236}">
                <a16:creationId xmlns:a16="http://schemas.microsoft.com/office/drawing/2014/main" id="{BED67E6F-2FC2-BD93-F361-83170326DDE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47000" y="1276185"/>
            <a:ext cx="3927475" cy="4612017"/>
          </a:xfrm>
        </p:spPr>
      </p:pic>
      <p:sp>
        <p:nvSpPr>
          <p:cNvPr id="3" name="Marcador de número de diapositiva 2">
            <a:extLst>
              <a:ext uri="{FF2B5EF4-FFF2-40B4-BE49-F238E27FC236}">
                <a16:creationId xmlns:a16="http://schemas.microsoft.com/office/drawing/2014/main" id="{B1EB2B08-DD36-A983-F042-ABF551E2599C}"/>
              </a:ext>
            </a:extLst>
          </p:cNvPr>
          <p:cNvSpPr>
            <a:spLocks noGrp="1"/>
          </p:cNvSpPr>
          <p:nvPr>
            <p:ph type="sldNum" sz="quarter" idx="12"/>
          </p:nvPr>
        </p:nvSpPr>
        <p:spPr/>
        <p:txBody>
          <a:bodyPr/>
          <a:lstStyle/>
          <a:p>
            <a:fld id="{DFDF98CC-160E-494C-8C3C-8CDC5FA257DE}" type="slidenum">
              <a:rPr lang="en-US" smtClean="0"/>
              <a:t>38</a:t>
            </a:fld>
            <a:endParaRPr lang="en-US"/>
          </a:p>
        </p:txBody>
      </p:sp>
    </p:spTree>
    <p:extLst>
      <p:ext uri="{BB962C8B-B14F-4D97-AF65-F5344CB8AC3E}">
        <p14:creationId xmlns:p14="http://schemas.microsoft.com/office/powerpoint/2010/main" val="355458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5" name="Rectangle 46">
            <a:extLst>
              <a:ext uri="{FF2B5EF4-FFF2-40B4-BE49-F238E27FC236}">
                <a16:creationId xmlns:a16="http://schemas.microsoft.com/office/drawing/2014/main" id="{BF447FC5-81F5-498F-B253-3D2BBDD2E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7F4C746-8813-5084-1862-501542479999}"/>
              </a:ext>
            </a:extLst>
          </p:cNvPr>
          <p:cNvSpPr>
            <a:spLocks noGrp="1"/>
          </p:cNvSpPr>
          <p:nvPr>
            <p:ph type="title"/>
          </p:nvPr>
        </p:nvSpPr>
        <p:spPr>
          <a:xfrm>
            <a:off x="517868" y="976159"/>
            <a:ext cx="5011957" cy="2369713"/>
          </a:xfrm>
        </p:spPr>
        <p:txBody>
          <a:bodyPr anchor="t">
            <a:normAutofit/>
          </a:bodyPr>
          <a:lstStyle/>
          <a:p>
            <a:pPr>
              <a:lnSpc>
                <a:spcPct val="90000"/>
              </a:lnSpc>
            </a:pPr>
            <a:r>
              <a:rPr lang="es-ES" sz="4600" dirty="0"/>
              <a:t>NNKF </a:t>
            </a:r>
            <a:r>
              <a:rPr lang="es-ES" sz="4600" dirty="0" err="1"/>
              <a:t>detects</a:t>
            </a:r>
            <a:r>
              <a:rPr lang="es-ES" sz="4600" dirty="0"/>
              <a:t> </a:t>
            </a:r>
            <a:r>
              <a:rPr lang="es-ES" sz="4600" dirty="0" err="1"/>
              <a:t>birth</a:t>
            </a:r>
            <a:r>
              <a:rPr lang="es-ES" sz="4600" dirty="0"/>
              <a:t>/</a:t>
            </a:r>
            <a:r>
              <a:rPr lang="es-ES" sz="4600" dirty="0" err="1"/>
              <a:t>death</a:t>
            </a:r>
            <a:r>
              <a:rPr lang="es-ES" sz="4600" dirty="0"/>
              <a:t>, </a:t>
            </a:r>
            <a:r>
              <a:rPr lang="es-ES" sz="4600" dirty="0" err="1"/>
              <a:t>improves</a:t>
            </a:r>
            <a:r>
              <a:rPr lang="es-ES" sz="4600" dirty="0"/>
              <a:t> CTMSE</a:t>
            </a:r>
          </a:p>
        </p:txBody>
      </p:sp>
      <p:sp>
        <p:nvSpPr>
          <p:cNvPr id="56" name="Rectangle 48">
            <a:extLst>
              <a:ext uri="{FF2B5EF4-FFF2-40B4-BE49-F238E27FC236}">
                <a16:creationId xmlns:a16="http://schemas.microsoft.com/office/drawing/2014/main" id="{A183D605-F0BC-4923-9BAD-8F2204285B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Gráfico, Gráfico de líneas">
            <a:extLst>
              <a:ext uri="{FF2B5EF4-FFF2-40B4-BE49-F238E27FC236}">
                <a16:creationId xmlns:a16="http://schemas.microsoft.com/office/drawing/2014/main" id="{3CAE749F-B208-1D51-63A6-1C798127A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2940" y="657369"/>
            <a:ext cx="3530409" cy="2647807"/>
          </a:xfrm>
          <a:prstGeom prst="rect">
            <a:avLst/>
          </a:prstGeom>
        </p:spPr>
      </p:pic>
      <p:pic>
        <p:nvPicPr>
          <p:cNvPr id="7" name="Marcador de contenido 6" descr="Tabla&#10;&#10;Descripción generada automáticamente">
            <a:extLst>
              <a:ext uri="{FF2B5EF4-FFF2-40B4-BE49-F238E27FC236}">
                <a16:creationId xmlns:a16="http://schemas.microsoft.com/office/drawing/2014/main" id="{5D0E5D64-A6C9-79A0-E4DE-C38E48C7D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870" y="4255127"/>
            <a:ext cx="5011957" cy="1353227"/>
          </a:xfrm>
          <a:prstGeom prst="rect">
            <a:avLst/>
          </a:prstGeom>
        </p:spPr>
      </p:pic>
      <p:sp>
        <p:nvSpPr>
          <p:cNvPr id="57" name="Rectangle 50">
            <a:extLst>
              <a:ext uri="{FF2B5EF4-FFF2-40B4-BE49-F238E27FC236}">
                <a16:creationId xmlns:a16="http://schemas.microsoft.com/office/drawing/2014/main" id="{C1A59FC6-29E7-4618-829A-36CC011E5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3616882"/>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19">
            <a:extLst>
              <a:ext uri="{FF2B5EF4-FFF2-40B4-BE49-F238E27FC236}">
                <a16:creationId xmlns:a16="http://schemas.microsoft.com/office/drawing/2014/main" id="{598F5E7E-6DBA-201A-BB8A-B336DCED831A}"/>
              </a:ext>
            </a:extLst>
          </p:cNvPr>
          <p:cNvSpPr>
            <a:spLocks noGrp="1"/>
          </p:cNvSpPr>
          <p:nvPr>
            <p:ph idx="1"/>
          </p:nvPr>
        </p:nvSpPr>
        <p:spPr>
          <a:xfrm>
            <a:off x="6662166" y="3776870"/>
            <a:ext cx="4985339" cy="2411994"/>
          </a:xfrm>
        </p:spPr>
        <p:txBody>
          <a:bodyPr>
            <a:normAutofit fontScale="92500"/>
          </a:bodyPr>
          <a:lstStyle/>
          <a:p>
            <a:r>
              <a:rPr lang="en-US" dirty="0"/>
              <a:t>NNKF detects dead/alive status correctly about 99% of the time.</a:t>
            </a:r>
            <a:br>
              <a:rPr lang="en-US" dirty="0"/>
            </a:br>
            <a:br>
              <a:rPr lang="en-US" dirty="0"/>
            </a:br>
            <a:r>
              <a:rPr lang="en-US" dirty="0"/>
              <a:t>The other 1% has negligible effect on Channel Tracking Mean Square Error (CTMSE).</a:t>
            </a:r>
            <a:br>
              <a:rPr lang="en-US" dirty="0"/>
            </a:br>
            <a:br>
              <a:rPr lang="en-US" dirty="0"/>
            </a:br>
            <a:r>
              <a:rPr lang="en-US" dirty="0"/>
              <a:t>Thus, </a:t>
            </a:r>
            <a:r>
              <a:rPr lang="en-US" b="1" dirty="0"/>
              <a:t>NNKF performs as a perfect detector</a:t>
            </a:r>
            <a:r>
              <a:rPr lang="en-US" dirty="0"/>
              <a:t>.</a:t>
            </a:r>
          </a:p>
        </p:txBody>
      </p:sp>
      <p:sp>
        <p:nvSpPr>
          <p:cNvPr id="3" name="Marcador de número de diapositiva 2">
            <a:extLst>
              <a:ext uri="{FF2B5EF4-FFF2-40B4-BE49-F238E27FC236}">
                <a16:creationId xmlns:a16="http://schemas.microsoft.com/office/drawing/2014/main" id="{AB5DA70E-758B-A64B-E95B-4C2E4AB70B37}"/>
              </a:ext>
            </a:extLst>
          </p:cNvPr>
          <p:cNvSpPr>
            <a:spLocks noGrp="1"/>
          </p:cNvSpPr>
          <p:nvPr>
            <p:ph type="sldNum" sz="quarter" idx="12"/>
          </p:nvPr>
        </p:nvSpPr>
        <p:spPr/>
        <p:txBody>
          <a:bodyPr/>
          <a:lstStyle/>
          <a:p>
            <a:fld id="{DFDF98CC-160E-494C-8C3C-8CDC5FA257DE}" type="slidenum">
              <a:rPr lang="en-US" smtClean="0"/>
              <a:t>39</a:t>
            </a:fld>
            <a:endParaRPr lang="en-US"/>
          </a:p>
        </p:txBody>
      </p:sp>
    </p:spTree>
    <p:extLst>
      <p:ext uri="{BB962C8B-B14F-4D97-AF65-F5344CB8AC3E}">
        <p14:creationId xmlns:p14="http://schemas.microsoft.com/office/powerpoint/2010/main" val="2763916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23F9191-ED89-4F61-8B8F-97E567D96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BF8122EA-3A11-A8B7-B0DE-04F71B999816}"/>
              </a:ext>
            </a:extLst>
          </p:cNvPr>
          <p:cNvSpPr>
            <a:spLocks noGrp="1"/>
          </p:cNvSpPr>
          <p:nvPr>
            <p:ph type="title"/>
          </p:nvPr>
        </p:nvSpPr>
        <p:spPr>
          <a:xfrm>
            <a:off x="517868" y="976160"/>
            <a:ext cx="6144231" cy="1934172"/>
          </a:xfrm>
        </p:spPr>
        <p:txBody>
          <a:bodyPr>
            <a:normAutofit/>
          </a:bodyPr>
          <a:lstStyle/>
          <a:p>
            <a:r>
              <a:rPr lang="es-ES" dirty="0" err="1"/>
              <a:t>Our</a:t>
            </a:r>
            <a:r>
              <a:rPr lang="es-ES" dirty="0"/>
              <a:t> </a:t>
            </a:r>
            <a:r>
              <a:rPr lang="es-ES" dirty="0" err="1"/>
              <a:t>goal</a:t>
            </a:r>
            <a:endParaRPr lang="es-ES" dirty="0"/>
          </a:p>
        </p:txBody>
      </p:sp>
      <p:sp>
        <p:nvSpPr>
          <p:cNvPr id="18" name="Rectangle 1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33035C-46AF-4B6B-A264-C0D48C50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8379" y="610900"/>
            <a:ext cx="393922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Marcador de contenido 6" descr="Tren que viaja por montañas">
            <a:extLst>
              <a:ext uri="{FF2B5EF4-FFF2-40B4-BE49-F238E27FC236}">
                <a16:creationId xmlns:a16="http://schemas.microsoft.com/office/drawing/2014/main" id="{33E852BA-A5F0-08F5-2159-5A87EBB11693}"/>
              </a:ext>
            </a:extLst>
          </p:cNvPr>
          <p:cNvPicPr>
            <a:picLocks noChangeAspect="1"/>
          </p:cNvPicPr>
          <p:nvPr/>
        </p:nvPicPr>
        <p:blipFill rotWithShape="1">
          <a:blip r:embed="rId2">
            <a:extLst>
              <a:ext uri="{28A0092B-C50C-407E-A947-70E740481C1C}">
                <a14:useLocalDpi xmlns:a14="http://schemas.microsoft.com/office/drawing/2010/main" val="0"/>
              </a:ext>
            </a:extLst>
          </a:blip>
          <a:srcRect t="21719" r="3" b="2067"/>
          <a:stretch/>
        </p:blipFill>
        <p:spPr>
          <a:xfrm>
            <a:off x="517868" y="3102455"/>
            <a:ext cx="6144231" cy="3125836"/>
          </a:xfrm>
          <a:prstGeom prst="rect">
            <a:avLst/>
          </a:prstGeom>
        </p:spPr>
      </p:pic>
      <p:sp>
        <p:nvSpPr>
          <p:cNvPr id="11" name="Content Placeholder 10">
            <a:extLst>
              <a:ext uri="{FF2B5EF4-FFF2-40B4-BE49-F238E27FC236}">
                <a16:creationId xmlns:a16="http://schemas.microsoft.com/office/drawing/2014/main" id="{F714FB15-1B17-A942-14C7-9B27C184BC4B}"/>
              </a:ext>
            </a:extLst>
          </p:cNvPr>
          <p:cNvSpPr>
            <a:spLocks noGrp="1"/>
          </p:cNvSpPr>
          <p:nvPr>
            <p:ph idx="1"/>
          </p:nvPr>
        </p:nvSpPr>
        <p:spPr>
          <a:xfrm>
            <a:off x="7746477" y="976160"/>
            <a:ext cx="3927651" cy="5212704"/>
          </a:xfrm>
        </p:spPr>
        <p:txBody>
          <a:bodyPr>
            <a:normAutofit/>
          </a:bodyPr>
          <a:lstStyle/>
          <a:p>
            <a:pPr algn="l"/>
            <a:r>
              <a:rPr lang="en-US" sz="1800" b="0" i="0" u="none" strike="noStrike" baseline="0" dirty="0">
                <a:latin typeface="F28"/>
              </a:rPr>
              <a:t>Devise novel channel trackers: </a:t>
            </a:r>
          </a:p>
          <a:p>
            <a:pPr marL="285750" indent="-285750" algn="l">
              <a:buFontTx/>
              <a:buChar char="-"/>
            </a:pPr>
            <a:r>
              <a:rPr lang="en-US" b="1" i="0" u="none" strike="noStrike" baseline="0" dirty="0">
                <a:latin typeface="F28"/>
              </a:rPr>
              <a:t>exploit KF</a:t>
            </a:r>
          </a:p>
          <a:p>
            <a:pPr marL="560070" lvl="1" indent="-285750">
              <a:buFontTx/>
              <a:buChar char="-"/>
            </a:pPr>
            <a:r>
              <a:rPr lang="en-US" sz="1600" dirty="0">
                <a:latin typeface="F28"/>
              </a:rPr>
              <a:t>exploit </a:t>
            </a:r>
            <a:r>
              <a:rPr lang="en-US" sz="1600" b="0" i="0" u="none" strike="noStrike" baseline="0" dirty="0">
                <a:latin typeface="F28"/>
              </a:rPr>
              <a:t>the advantages of Kalman filtering while preventing degradation in the face of abrupt changes</a:t>
            </a:r>
          </a:p>
          <a:p>
            <a:pPr marL="285750" indent="-285750" algn="l">
              <a:buFontTx/>
              <a:buChar char="-"/>
            </a:pPr>
            <a:r>
              <a:rPr lang="en-US" b="1" i="0" u="none" strike="noStrike" baseline="0" dirty="0">
                <a:latin typeface="F28"/>
              </a:rPr>
              <a:t>low-complexity</a:t>
            </a:r>
          </a:p>
          <a:p>
            <a:pPr marL="560070" lvl="1" indent="-285750">
              <a:buFontTx/>
              <a:buChar char="-"/>
            </a:pPr>
            <a:r>
              <a:rPr lang="en-US" sz="1600" b="0" i="0" u="none" strike="noStrike" baseline="0" dirty="0">
                <a:latin typeface="F28"/>
              </a:rPr>
              <a:t>for applicability to real-world </a:t>
            </a:r>
            <a:r>
              <a:rPr lang="es-ES" sz="1600" b="0" i="0" u="none" strike="noStrike" baseline="0" dirty="0" err="1">
                <a:latin typeface="F28"/>
              </a:rPr>
              <a:t>communication</a:t>
            </a:r>
            <a:r>
              <a:rPr lang="es-ES" sz="1600" b="0" i="0" u="none" strike="noStrike" baseline="0" dirty="0">
                <a:latin typeface="F28"/>
              </a:rPr>
              <a:t> </a:t>
            </a:r>
            <a:r>
              <a:rPr lang="es-ES" sz="1600" b="0" i="0" u="none" strike="noStrike" baseline="0" dirty="0" err="1">
                <a:latin typeface="F28"/>
              </a:rPr>
              <a:t>purposes</a:t>
            </a:r>
            <a:r>
              <a:rPr lang="es-ES" sz="1600" b="0" i="0" u="none" strike="noStrike" baseline="0" dirty="0">
                <a:latin typeface="F28"/>
              </a:rPr>
              <a:t>.</a:t>
            </a:r>
            <a:endParaRPr lang="en-US" sz="1600" dirty="0">
              <a:solidFill>
                <a:srgbClr val="000000"/>
              </a:solidFill>
              <a:latin typeface="F28"/>
            </a:endParaRPr>
          </a:p>
          <a:p>
            <a:pPr algn="l"/>
            <a:endParaRPr lang="en-US" dirty="0"/>
          </a:p>
        </p:txBody>
      </p:sp>
      <p:sp>
        <p:nvSpPr>
          <p:cNvPr id="3" name="Marcador de número de diapositiva 2">
            <a:extLst>
              <a:ext uri="{FF2B5EF4-FFF2-40B4-BE49-F238E27FC236}">
                <a16:creationId xmlns:a16="http://schemas.microsoft.com/office/drawing/2014/main" id="{51AB96EA-DCD9-A3D0-8F9E-0D46ACEEFF11}"/>
              </a:ext>
            </a:extLst>
          </p:cNvPr>
          <p:cNvSpPr>
            <a:spLocks noGrp="1"/>
          </p:cNvSpPr>
          <p:nvPr>
            <p:ph type="sldNum" sz="quarter" idx="12"/>
          </p:nvPr>
        </p:nvSpPr>
        <p:spPr/>
        <p:txBody>
          <a:bodyPr/>
          <a:lstStyle/>
          <a:p>
            <a:fld id="{DFDF98CC-160E-494C-8C3C-8CDC5FA257DE}" type="slidenum">
              <a:rPr lang="en-US" smtClean="0"/>
              <a:t>4</a:t>
            </a:fld>
            <a:endParaRPr lang="en-US"/>
          </a:p>
        </p:txBody>
      </p:sp>
    </p:spTree>
    <p:extLst>
      <p:ext uri="{BB962C8B-B14F-4D97-AF65-F5344CB8AC3E}">
        <p14:creationId xmlns:p14="http://schemas.microsoft.com/office/powerpoint/2010/main" val="531324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1">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13">
            <a:extLst>
              <a:ext uri="{FF2B5EF4-FFF2-40B4-BE49-F238E27FC236}">
                <a16:creationId xmlns:a16="http://schemas.microsoft.com/office/drawing/2014/main" id="{956C5C09-0043-4549-B800-2101B70D6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15901E13-340B-724B-4E58-F31D28C1A9ED}"/>
              </a:ext>
            </a:extLst>
          </p:cNvPr>
          <p:cNvSpPr>
            <a:spLocks noGrp="1"/>
          </p:cNvSpPr>
          <p:nvPr>
            <p:ph type="title"/>
          </p:nvPr>
        </p:nvSpPr>
        <p:spPr>
          <a:xfrm>
            <a:off x="517870" y="978408"/>
            <a:ext cx="5021182" cy="2334248"/>
          </a:xfrm>
        </p:spPr>
        <p:txBody>
          <a:bodyPr vert="horz" lIns="91440" tIns="45720" rIns="91440" bIns="45720" rtlCol="0" anchor="t">
            <a:normAutofit/>
          </a:bodyPr>
          <a:lstStyle/>
          <a:p>
            <a:pPr>
              <a:lnSpc>
                <a:spcPct val="90000"/>
              </a:lnSpc>
            </a:pPr>
            <a:r>
              <a:rPr lang="en-US"/>
              <a:t>Perfect tracking precision</a:t>
            </a:r>
          </a:p>
        </p:txBody>
      </p:sp>
      <p:sp>
        <p:nvSpPr>
          <p:cNvPr id="23" name="Rectangle 15">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Gráfico, Gráfico de líneas">
            <a:extLst>
              <a:ext uri="{FF2B5EF4-FFF2-40B4-BE49-F238E27FC236}">
                <a16:creationId xmlns:a16="http://schemas.microsoft.com/office/drawing/2014/main" id="{460396B5-5506-02A5-2049-4F26982728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20056" y="1032985"/>
            <a:ext cx="6682892" cy="5012169"/>
          </a:xfrm>
          <a:prstGeom prst="rect">
            <a:avLst/>
          </a:prstGeom>
        </p:spPr>
      </p:pic>
      <p:sp>
        <p:nvSpPr>
          <p:cNvPr id="24" name="Rectangle 17">
            <a:extLst>
              <a:ext uri="{FF2B5EF4-FFF2-40B4-BE49-F238E27FC236}">
                <a16:creationId xmlns:a16="http://schemas.microsoft.com/office/drawing/2014/main" id="{D7F30350-89E1-48BF-9F61-291AB9776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número de diapositiva 2">
            <a:extLst>
              <a:ext uri="{FF2B5EF4-FFF2-40B4-BE49-F238E27FC236}">
                <a16:creationId xmlns:a16="http://schemas.microsoft.com/office/drawing/2014/main" id="{131FE09D-5436-0296-1E66-91176CFE6F59}"/>
              </a:ext>
            </a:extLst>
          </p:cNvPr>
          <p:cNvSpPr>
            <a:spLocks noGrp="1"/>
          </p:cNvSpPr>
          <p:nvPr>
            <p:ph type="sldNum" sz="quarter" idx="12"/>
          </p:nvPr>
        </p:nvSpPr>
        <p:spPr/>
        <p:txBody>
          <a:bodyPr/>
          <a:lstStyle/>
          <a:p>
            <a:fld id="{DFDF98CC-160E-494C-8C3C-8CDC5FA257DE}" type="slidenum">
              <a:rPr lang="en-US" smtClean="0"/>
              <a:t>40</a:t>
            </a:fld>
            <a:endParaRPr lang="en-US"/>
          </a:p>
        </p:txBody>
      </p:sp>
    </p:spTree>
    <p:extLst>
      <p:ext uri="{BB962C8B-B14F-4D97-AF65-F5344CB8AC3E}">
        <p14:creationId xmlns:p14="http://schemas.microsoft.com/office/powerpoint/2010/main" val="2954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082E5AA-6E5F-4FCC-8C41-11E32F833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2910D2EC-F0B1-9269-BE63-9F91F4234149}"/>
              </a:ext>
            </a:extLst>
          </p:cNvPr>
          <p:cNvSpPr>
            <a:spLocks noGrp="1"/>
          </p:cNvSpPr>
          <p:nvPr>
            <p:ph type="title"/>
          </p:nvPr>
        </p:nvSpPr>
        <p:spPr>
          <a:xfrm>
            <a:off x="517870" y="976160"/>
            <a:ext cx="5021183" cy="2446759"/>
          </a:xfrm>
        </p:spPr>
        <p:txBody>
          <a:bodyPr>
            <a:normAutofit/>
          </a:bodyPr>
          <a:lstStyle/>
          <a:p>
            <a:r>
              <a:rPr lang="es-ES" dirty="0" err="1"/>
              <a:t>Robust</a:t>
            </a:r>
            <a:r>
              <a:rPr lang="es-ES" dirty="0"/>
              <a:t> </a:t>
            </a:r>
            <a:r>
              <a:rPr lang="es-ES" dirty="0" err="1"/>
              <a:t>to</a:t>
            </a:r>
            <a:r>
              <a:rPr lang="es-ES" dirty="0"/>
              <a:t> </a:t>
            </a:r>
            <a:r>
              <a:rPr lang="es-ES" i="1" dirty="0"/>
              <a:t>P</a:t>
            </a:r>
          </a:p>
        </p:txBody>
      </p:sp>
      <p:sp>
        <p:nvSpPr>
          <p:cNvPr id="25" name="Rectangle 24">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19">
            <a:extLst>
              <a:ext uri="{FF2B5EF4-FFF2-40B4-BE49-F238E27FC236}">
                <a16:creationId xmlns:a16="http://schemas.microsoft.com/office/drawing/2014/main" id="{FBDAE941-AB75-0AED-FCE8-F4FB10E8FBA2}"/>
              </a:ext>
            </a:extLst>
          </p:cNvPr>
          <p:cNvSpPr>
            <a:spLocks noGrp="1"/>
          </p:cNvSpPr>
          <p:nvPr>
            <p:ph idx="1"/>
          </p:nvPr>
        </p:nvSpPr>
        <p:spPr>
          <a:xfrm>
            <a:off x="6662168" y="976161"/>
            <a:ext cx="4945183" cy="2452840"/>
          </a:xfrm>
        </p:spPr>
        <p:txBody>
          <a:bodyPr>
            <a:normAutofit/>
          </a:bodyPr>
          <a:lstStyle/>
          <a:p>
            <a:pPr algn="l"/>
            <a:r>
              <a:rPr lang="en-US" sz="1800" b="1" i="0" u="none" strike="noStrike" baseline="0" dirty="0">
                <a:solidFill>
                  <a:srgbClr val="000000"/>
                </a:solidFill>
                <a:latin typeface="F28"/>
              </a:rPr>
              <a:t>A single, low-complexity NNKF could be reusable</a:t>
            </a:r>
            <a:endParaRPr lang="en-US" dirty="0"/>
          </a:p>
        </p:txBody>
      </p:sp>
      <p:pic>
        <p:nvPicPr>
          <p:cNvPr id="5" name="Marcador de contenido 4" descr="Gráfico, Gráfico de líneas&#10;&#10;Descripción generada automáticamente">
            <a:extLst>
              <a:ext uri="{FF2B5EF4-FFF2-40B4-BE49-F238E27FC236}">
                <a16:creationId xmlns:a16="http://schemas.microsoft.com/office/drawing/2014/main" id="{1A42AF69-895C-9796-23D9-EF1566D539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704" y="2480463"/>
            <a:ext cx="5021183" cy="3765887"/>
          </a:xfrm>
          <a:prstGeom prst="rect">
            <a:avLst/>
          </a:prstGeom>
        </p:spPr>
      </p:pic>
      <p:pic>
        <p:nvPicPr>
          <p:cNvPr id="7" name="Marcador de contenido 6" descr="Gráfico, Gráfico de líneas&#10;&#10;Descripción generada automáticamente">
            <a:extLst>
              <a:ext uri="{FF2B5EF4-FFF2-40B4-BE49-F238E27FC236}">
                <a16:creationId xmlns:a16="http://schemas.microsoft.com/office/drawing/2014/main" id="{2CE04885-99A8-90D5-576A-204FD21B3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123" y="2537463"/>
            <a:ext cx="4945183" cy="3708887"/>
          </a:xfrm>
          <a:prstGeom prst="rect">
            <a:avLst/>
          </a:prstGeom>
        </p:spPr>
      </p:pic>
      <p:sp>
        <p:nvSpPr>
          <p:cNvPr id="8" name="CuadroTexto 7">
            <a:extLst>
              <a:ext uri="{FF2B5EF4-FFF2-40B4-BE49-F238E27FC236}">
                <a16:creationId xmlns:a16="http://schemas.microsoft.com/office/drawing/2014/main" id="{55CBD22A-51C3-895F-9B95-3FC393C31D9A}"/>
              </a:ext>
            </a:extLst>
          </p:cNvPr>
          <p:cNvSpPr txBox="1"/>
          <p:nvPr/>
        </p:nvSpPr>
        <p:spPr>
          <a:xfrm>
            <a:off x="1986525" y="6253503"/>
            <a:ext cx="2010220" cy="369332"/>
          </a:xfrm>
          <a:prstGeom prst="rect">
            <a:avLst/>
          </a:prstGeom>
          <a:noFill/>
        </p:spPr>
        <p:txBody>
          <a:bodyPr wrap="square" rtlCol="0">
            <a:spAutoFit/>
          </a:bodyPr>
          <a:lstStyle/>
          <a:p>
            <a:pPr algn="l"/>
            <a:r>
              <a:rPr lang="en-US" sz="1800" b="0" i="0" u="none" strike="noStrike" baseline="0" dirty="0">
                <a:latin typeface="F28"/>
              </a:rPr>
              <a:t>Tested for </a:t>
            </a:r>
            <a:r>
              <a:rPr lang="es-ES" sz="1800" b="0" i="1" u="none" strike="noStrike" baseline="0" dirty="0">
                <a:latin typeface="F22"/>
              </a:rPr>
              <a:t>P</a:t>
            </a:r>
            <a:r>
              <a:rPr lang="es-ES" sz="1800" b="0" i="0" u="none" strike="noStrike" baseline="0" dirty="0">
                <a:latin typeface="F22"/>
              </a:rPr>
              <a:t> </a:t>
            </a:r>
            <a:r>
              <a:rPr lang="es-ES" sz="1800" b="0" i="0" u="none" strike="noStrike" baseline="0" dirty="0">
                <a:latin typeface="F19"/>
              </a:rPr>
              <a:t>= 2.5</a:t>
            </a:r>
            <a:r>
              <a:rPr lang="es-ES" sz="1800" b="0" i="0" u="none" strike="noStrike" baseline="0" dirty="0">
                <a:latin typeface="F28"/>
              </a:rPr>
              <a:t>%</a:t>
            </a:r>
            <a:endParaRPr lang="es-ES" dirty="0"/>
          </a:p>
        </p:txBody>
      </p:sp>
      <p:sp>
        <p:nvSpPr>
          <p:cNvPr id="10" name="CuadroTexto 9">
            <a:extLst>
              <a:ext uri="{FF2B5EF4-FFF2-40B4-BE49-F238E27FC236}">
                <a16:creationId xmlns:a16="http://schemas.microsoft.com/office/drawing/2014/main" id="{DEABE201-C50E-1C8C-D4A4-73E534161A69}"/>
              </a:ext>
            </a:extLst>
          </p:cNvPr>
          <p:cNvSpPr txBox="1"/>
          <p:nvPr/>
        </p:nvSpPr>
        <p:spPr>
          <a:xfrm>
            <a:off x="8195255" y="6246350"/>
            <a:ext cx="2010220" cy="369332"/>
          </a:xfrm>
          <a:prstGeom prst="rect">
            <a:avLst/>
          </a:prstGeom>
          <a:noFill/>
        </p:spPr>
        <p:txBody>
          <a:bodyPr wrap="square" rtlCol="0">
            <a:spAutoFit/>
          </a:bodyPr>
          <a:lstStyle/>
          <a:p>
            <a:pPr algn="l"/>
            <a:r>
              <a:rPr lang="en-US" sz="1800" b="0" i="0" u="none" strike="noStrike" baseline="0" dirty="0">
                <a:latin typeface="F28"/>
              </a:rPr>
              <a:t>Tested for </a:t>
            </a:r>
            <a:r>
              <a:rPr lang="es-ES" sz="1800" b="0" i="1" u="none" strike="noStrike" baseline="0" dirty="0">
                <a:latin typeface="F22"/>
              </a:rPr>
              <a:t>P</a:t>
            </a:r>
            <a:r>
              <a:rPr lang="es-ES" sz="1800" b="0" i="0" u="none" strike="noStrike" baseline="0" dirty="0">
                <a:latin typeface="F22"/>
              </a:rPr>
              <a:t> </a:t>
            </a:r>
            <a:r>
              <a:rPr lang="es-ES" sz="1800" b="0" i="0" u="none" strike="noStrike" baseline="0" dirty="0">
                <a:latin typeface="F19"/>
              </a:rPr>
              <a:t>= 10</a:t>
            </a:r>
            <a:r>
              <a:rPr lang="es-ES" sz="1800" b="0" i="0" u="none" strike="noStrike" baseline="0" dirty="0">
                <a:latin typeface="F28"/>
              </a:rPr>
              <a:t>%</a:t>
            </a:r>
            <a:endParaRPr lang="es-ES" dirty="0"/>
          </a:p>
        </p:txBody>
      </p:sp>
      <p:sp>
        <p:nvSpPr>
          <p:cNvPr id="3" name="Marcador de número de diapositiva 2">
            <a:extLst>
              <a:ext uri="{FF2B5EF4-FFF2-40B4-BE49-F238E27FC236}">
                <a16:creationId xmlns:a16="http://schemas.microsoft.com/office/drawing/2014/main" id="{B4247F6C-A98F-E2DB-45A1-579FF3F6CAEB}"/>
              </a:ext>
            </a:extLst>
          </p:cNvPr>
          <p:cNvSpPr>
            <a:spLocks noGrp="1"/>
          </p:cNvSpPr>
          <p:nvPr>
            <p:ph type="sldNum" sz="quarter" idx="12"/>
          </p:nvPr>
        </p:nvSpPr>
        <p:spPr/>
        <p:txBody>
          <a:bodyPr/>
          <a:lstStyle/>
          <a:p>
            <a:fld id="{DFDF98CC-160E-494C-8C3C-8CDC5FA257DE}" type="slidenum">
              <a:rPr lang="en-US" smtClean="0"/>
              <a:t>41</a:t>
            </a:fld>
            <a:endParaRPr lang="en-US"/>
          </a:p>
        </p:txBody>
      </p:sp>
    </p:spTree>
    <p:extLst>
      <p:ext uri="{BB962C8B-B14F-4D97-AF65-F5344CB8AC3E}">
        <p14:creationId xmlns:p14="http://schemas.microsoft.com/office/powerpoint/2010/main" val="33439190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Marcador de contenido 4" descr="Diagrama&#10;&#10;Descripción generada automáticamente">
            <a:extLst>
              <a:ext uri="{FF2B5EF4-FFF2-40B4-BE49-F238E27FC236}">
                <a16:creationId xmlns:a16="http://schemas.microsoft.com/office/drawing/2014/main" id="{6C01750F-56BB-37A2-0FCA-32EE2473892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
          <a:stretch/>
        </p:blipFill>
        <p:spPr>
          <a:xfrm>
            <a:off x="20" y="10"/>
            <a:ext cx="12188932" cy="6857990"/>
          </a:xfrm>
          <a:prstGeom prst="rect">
            <a:avLst/>
          </a:prstGeom>
        </p:spPr>
      </p:pic>
      <p:sp>
        <p:nvSpPr>
          <p:cNvPr id="19" name="Rectangle 18">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0631"/>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Marcador de número de diapositiva 1">
            <a:extLst>
              <a:ext uri="{FF2B5EF4-FFF2-40B4-BE49-F238E27FC236}">
                <a16:creationId xmlns:a16="http://schemas.microsoft.com/office/drawing/2014/main" id="{5F05101E-7396-B612-4D21-CCF3C69F9FDF}"/>
              </a:ext>
            </a:extLst>
          </p:cNvPr>
          <p:cNvSpPr>
            <a:spLocks noGrp="1"/>
          </p:cNvSpPr>
          <p:nvPr>
            <p:ph type="sldNum" sz="quarter" idx="12"/>
          </p:nvPr>
        </p:nvSpPr>
        <p:spPr/>
        <p:txBody>
          <a:bodyPr/>
          <a:lstStyle/>
          <a:p>
            <a:fld id="{DFDF98CC-160E-494C-8C3C-8CDC5FA257DE}" type="slidenum">
              <a:rPr lang="en-US" smtClean="0"/>
              <a:t>42</a:t>
            </a:fld>
            <a:endParaRPr lang="en-US"/>
          </a:p>
        </p:txBody>
      </p:sp>
    </p:spTree>
    <p:extLst>
      <p:ext uri="{BB962C8B-B14F-4D97-AF65-F5344CB8AC3E}">
        <p14:creationId xmlns:p14="http://schemas.microsoft.com/office/powerpoint/2010/main" val="2706625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F32F1E5-D276-4903-A7FB-E083AEFD5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1EDBAD4-CA8E-4A37-A91C-CF0FBC51C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5"/>
            <a:ext cx="12188952" cy="68579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EFC89CC-5208-3DD9-A4FB-361E256843CC}"/>
              </a:ext>
            </a:extLst>
          </p:cNvPr>
          <p:cNvSpPr>
            <a:spLocks noGrp="1"/>
          </p:cNvSpPr>
          <p:nvPr>
            <p:ph type="title"/>
          </p:nvPr>
        </p:nvSpPr>
        <p:spPr>
          <a:xfrm>
            <a:off x="517870" y="966635"/>
            <a:ext cx="5021183" cy="2751014"/>
          </a:xfrm>
        </p:spPr>
        <p:txBody>
          <a:bodyPr>
            <a:normAutofit/>
          </a:bodyPr>
          <a:lstStyle/>
          <a:p>
            <a:r>
              <a:rPr lang="es-ES" dirty="0">
                <a:solidFill>
                  <a:srgbClr val="000000"/>
                </a:solidFill>
              </a:rPr>
              <a:t>Novel </a:t>
            </a:r>
            <a:r>
              <a:rPr lang="es-ES" dirty="0" err="1">
                <a:solidFill>
                  <a:srgbClr val="000000"/>
                </a:solidFill>
              </a:rPr>
              <a:t>contributions</a:t>
            </a:r>
            <a:endParaRPr lang="es-ES" dirty="0">
              <a:solidFill>
                <a:srgbClr val="000000"/>
              </a:solidFill>
            </a:endParaRPr>
          </a:p>
        </p:txBody>
      </p:sp>
      <p:sp>
        <p:nvSpPr>
          <p:cNvPr id="12" name="Rectangle 11">
            <a:extLst>
              <a:ext uri="{FF2B5EF4-FFF2-40B4-BE49-F238E27FC236}">
                <a16:creationId xmlns:a16="http://schemas.microsoft.com/office/drawing/2014/main" id="{2716B85D-0F68-4B6F-8A83-99D6E80F4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44F55FD-6E97-46CD-B9CB-723352BE12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arcador de contenido 2">
            <a:extLst>
              <a:ext uri="{FF2B5EF4-FFF2-40B4-BE49-F238E27FC236}">
                <a16:creationId xmlns:a16="http://schemas.microsoft.com/office/drawing/2014/main" id="{32A4BF8E-633F-9A84-E396-0D123387120A}"/>
              </a:ext>
            </a:extLst>
          </p:cNvPr>
          <p:cNvSpPr>
            <a:spLocks noGrp="1"/>
          </p:cNvSpPr>
          <p:nvPr>
            <p:ph idx="1"/>
          </p:nvPr>
        </p:nvSpPr>
        <p:spPr>
          <a:xfrm>
            <a:off x="6652947" y="966634"/>
            <a:ext cx="5021184" cy="2751013"/>
          </a:xfrm>
        </p:spPr>
        <p:txBody>
          <a:bodyPr>
            <a:noAutofit/>
          </a:bodyPr>
          <a:lstStyle/>
          <a:p>
            <a:r>
              <a:rPr lang="es-ES" sz="5400" dirty="0">
                <a:solidFill>
                  <a:srgbClr val="000000"/>
                </a:solidFill>
              </a:rPr>
              <a:t>SMAP</a:t>
            </a:r>
          </a:p>
          <a:p>
            <a:r>
              <a:rPr lang="es-ES" sz="5400" dirty="0">
                <a:solidFill>
                  <a:srgbClr val="000000"/>
                </a:solidFill>
              </a:rPr>
              <a:t>NNKF</a:t>
            </a:r>
          </a:p>
          <a:p>
            <a:r>
              <a:rPr lang="es-ES" sz="5400" dirty="0">
                <a:solidFill>
                  <a:srgbClr val="000000"/>
                </a:solidFill>
                <a:sym typeface="Wingdings" panose="05000000000000000000" pitchFamily="2" charset="2"/>
              </a:rPr>
              <a:t> </a:t>
            </a:r>
            <a:r>
              <a:rPr lang="es-ES" sz="5400" dirty="0" err="1">
                <a:solidFill>
                  <a:srgbClr val="000000"/>
                </a:solidFill>
              </a:rPr>
              <a:t>Partial</a:t>
            </a:r>
            <a:r>
              <a:rPr lang="es-ES" sz="5400" dirty="0">
                <a:solidFill>
                  <a:srgbClr val="000000"/>
                </a:solidFill>
              </a:rPr>
              <a:t> </a:t>
            </a:r>
            <a:r>
              <a:rPr lang="es-ES" sz="5400" dirty="0" err="1">
                <a:solidFill>
                  <a:srgbClr val="000000"/>
                </a:solidFill>
              </a:rPr>
              <a:t>taps</a:t>
            </a:r>
            <a:endParaRPr lang="es-ES" sz="5400" dirty="0">
              <a:solidFill>
                <a:srgbClr val="000000"/>
              </a:solidFill>
            </a:endParaRPr>
          </a:p>
          <a:p>
            <a:r>
              <a:rPr lang="es-ES" sz="5400" dirty="0">
                <a:solidFill>
                  <a:srgbClr val="000000"/>
                </a:solidFill>
              </a:rPr>
              <a:t>Neuro-</a:t>
            </a:r>
            <a:r>
              <a:rPr lang="es-ES" sz="5400" dirty="0" err="1">
                <a:solidFill>
                  <a:srgbClr val="000000"/>
                </a:solidFill>
              </a:rPr>
              <a:t>financial</a:t>
            </a:r>
            <a:endParaRPr lang="es-ES" sz="5400" dirty="0">
              <a:solidFill>
                <a:srgbClr val="000000"/>
              </a:solidFill>
            </a:endParaRPr>
          </a:p>
        </p:txBody>
      </p:sp>
      <p:sp>
        <p:nvSpPr>
          <p:cNvPr id="3" name="Marcador de número de diapositiva 2">
            <a:extLst>
              <a:ext uri="{FF2B5EF4-FFF2-40B4-BE49-F238E27FC236}">
                <a16:creationId xmlns:a16="http://schemas.microsoft.com/office/drawing/2014/main" id="{010E54EF-50D0-83E7-C58E-A00EB78ADAF9}"/>
              </a:ext>
            </a:extLst>
          </p:cNvPr>
          <p:cNvSpPr>
            <a:spLocks noGrp="1"/>
          </p:cNvSpPr>
          <p:nvPr>
            <p:ph type="sldNum" sz="quarter" idx="12"/>
          </p:nvPr>
        </p:nvSpPr>
        <p:spPr/>
        <p:txBody>
          <a:bodyPr/>
          <a:lstStyle/>
          <a:p>
            <a:fld id="{DFDF98CC-160E-494C-8C3C-8CDC5FA257DE}" type="slidenum">
              <a:rPr lang="en-US" smtClean="0"/>
              <a:t>43</a:t>
            </a:fld>
            <a:endParaRPr lang="en-US"/>
          </a:p>
        </p:txBody>
      </p:sp>
    </p:spTree>
    <p:extLst>
      <p:ext uri="{BB962C8B-B14F-4D97-AF65-F5344CB8AC3E}">
        <p14:creationId xmlns:p14="http://schemas.microsoft.com/office/powerpoint/2010/main" val="29851504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213918-F1EB-4BCE-BE23-F5E9851E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FF561C32-6F07-3E81-92EA-37FD3CC46699}"/>
              </a:ext>
            </a:extLst>
          </p:cNvPr>
          <p:cNvSpPr>
            <a:spLocks noGrp="1"/>
          </p:cNvSpPr>
          <p:nvPr>
            <p:ph type="title"/>
          </p:nvPr>
        </p:nvSpPr>
        <p:spPr>
          <a:xfrm>
            <a:off x="521208" y="976160"/>
            <a:ext cx="11155680" cy="1636411"/>
          </a:xfrm>
        </p:spPr>
        <p:txBody>
          <a:bodyPr>
            <a:normAutofit/>
          </a:bodyPr>
          <a:lstStyle/>
          <a:p>
            <a:r>
              <a:rPr lang="es-ES" dirty="0" err="1"/>
              <a:t>Partial</a:t>
            </a:r>
            <a:r>
              <a:rPr lang="es-ES" dirty="0"/>
              <a:t> </a:t>
            </a:r>
            <a:r>
              <a:rPr lang="es-ES" dirty="0" err="1"/>
              <a:t>tap</a:t>
            </a:r>
            <a:r>
              <a:rPr lang="es-ES" dirty="0"/>
              <a:t> </a:t>
            </a:r>
            <a:r>
              <a:rPr lang="es-ES" dirty="0" err="1"/>
              <a:t>dynamics</a:t>
            </a:r>
            <a:endParaRPr lang="es-ES" dirty="0"/>
          </a:p>
        </p:txBody>
      </p:sp>
      <p:sp>
        <p:nvSpPr>
          <p:cNvPr id="11" name="Rectangle 10">
            <a:extLst>
              <a:ext uri="{FF2B5EF4-FFF2-40B4-BE49-F238E27FC236}">
                <a16:creationId xmlns:a16="http://schemas.microsoft.com/office/drawing/2014/main" id="{2062E862-C7F7-4CA1-B929-D0B75F5E9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08C26A38-B0AE-6194-CC28-14BE4AB22D29}"/>
              </a:ext>
            </a:extLst>
          </p:cNvPr>
          <p:cNvGraphicFramePr>
            <a:graphicFrameLocks noGrp="1"/>
          </p:cNvGraphicFramePr>
          <p:nvPr>
            <p:ph idx="1"/>
            <p:extLst>
              <p:ext uri="{D42A27DB-BD31-4B8C-83A1-F6EECF244321}">
                <p14:modId xmlns:p14="http://schemas.microsoft.com/office/powerpoint/2010/main" val="2795314665"/>
              </p:ext>
            </p:extLst>
          </p:nvPr>
        </p:nvGraphicFramePr>
        <p:xfrm>
          <a:off x="528320" y="2780521"/>
          <a:ext cx="11155680" cy="35176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a:extLst>
              <a:ext uri="{FF2B5EF4-FFF2-40B4-BE49-F238E27FC236}">
                <a16:creationId xmlns:a16="http://schemas.microsoft.com/office/drawing/2014/main" id="{B6FDF429-7C03-EDB9-5822-EF9DF275184A}"/>
              </a:ext>
            </a:extLst>
          </p:cNvPr>
          <p:cNvSpPr>
            <a:spLocks noGrp="1"/>
          </p:cNvSpPr>
          <p:nvPr>
            <p:ph type="sldNum" sz="quarter" idx="12"/>
          </p:nvPr>
        </p:nvSpPr>
        <p:spPr/>
        <p:txBody>
          <a:bodyPr/>
          <a:lstStyle/>
          <a:p>
            <a:fld id="{DFDF98CC-160E-494C-8C3C-8CDC5FA257DE}" type="slidenum">
              <a:rPr lang="en-US" smtClean="0"/>
              <a:t>44</a:t>
            </a:fld>
            <a:endParaRPr lang="en-US"/>
          </a:p>
        </p:txBody>
      </p:sp>
    </p:spTree>
    <p:extLst>
      <p:ext uri="{BB962C8B-B14F-4D97-AF65-F5344CB8AC3E}">
        <p14:creationId xmlns:p14="http://schemas.microsoft.com/office/powerpoint/2010/main" val="40595654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376D4E9-C085-0B62-4C36-530F768474D4}"/>
              </a:ext>
            </a:extLst>
          </p:cNvPr>
          <p:cNvSpPr>
            <a:spLocks noGrp="1"/>
          </p:cNvSpPr>
          <p:nvPr>
            <p:ph type="title"/>
          </p:nvPr>
        </p:nvSpPr>
        <p:spPr>
          <a:xfrm>
            <a:off x="5539121" y="976160"/>
            <a:ext cx="6144230" cy="1934172"/>
          </a:xfrm>
        </p:spPr>
        <p:txBody>
          <a:bodyPr>
            <a:normAutofit/>
          </a:bodyPr>
          <a:lstStyle/>
          <a:p>
            <a:r>
              <a:rPr lang="es-ES" dirty="0" err="1"/>
              <a:t>Correlated</a:t>
            </a:r>
            <a:r>
              <a:rPr lang="es-ES" dirty="0"/>
              <a:t> </a:t>
            </a:r>
            <a:r>
              <a:rPr lang="es-ES" dirty="0" err="1"/>
              <a:t>subtaps</a:t>
            </a:r>
            <a:endParaRPr lang="es-ES" dirty="0"/>
          </a:p>
        </p:txBody>
      </p:sp>
      <p:sp>
        <p:nvSpPr>
          <p:cNvPr id="12" name="Rectangle 11">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6871"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amión">
            <a:extLst>
              <a:ext uri="{FF2B5EF4-FFF2-40B4-BE49-F238E27FC236}">
                <a16:creationId xmlns:a16="http://schemas.microsoft.com/office/drawing/2014/main" id="{854DB81D-6901-FA84-E51A-003ECAF866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870" y="1974903"/>
            <a:ext cx="4023360" cy="4023360"/>
          </a:xfrm>
          <a:prstGeom prst="rect">
            <a:avLst/>
          </a:prstGeom>
        </p:spPr>
      </p:pic>
      <p:sp>
        <p:nvSpPr>
          <p:cNvPr id="3" name="Marcador de contenido 2">
            <a:extLst>
              <a:ext uri="{FF2B5EF4-FFF2-40B4-BE49-F238E27FC236}">
                <a16:creationId xmlns:a16="http://schemas.microsoft.com/office/drawing/2014/main" id="{06147E75-F31E-BA64-FF8A-53D2F365103E}"/>
              </a:ext>
            </a:extLst>
          </p:cNvPr>
          <p:cNvSpPr>
            <a:spLocks noGrp="1"/>
          </p:cNvSpPr>
          <p:nvPr>
            <p:ph idx="1"/>
          </p:nvPr>
        </p:nvSpPr>
        <p:spPr>
          <a:xfrm>
            <a:off x="5539121" y="3172570"/>
            <a:ext cx="6144230" cy="3016294"/>
          </a:xfrm>
        </p:spPr>
        <p:txBody>
          <a:bodyPr>
            <a:normAutofit/>
          </a:bodyPr>
          <a:lstStyle/>
          <a:p>
            <a:r>
              <a:rPr lang="en-US" b="0" i="0" u="none" strike="noStrike" baseline="0" dirty="0">
                <a:latin typeface="F28"/>
              </a:rPr>
              <a:t>A truck in a highway is a reflecting obstacle that can cause correlated (sub)tap birth/death </a:t>
            </a:r>
            <a:r>
              <a:rPr lang="es-ES" b="0" i="0" u="none" strike="noStrike" baseline="0" dirty="0" err="1">
                <a:latin typeface="F28"/>
              </a:rPr>
              <a:t>dynamics</a:t>
            </a:r>
            <a:r>
              <a:rPr lang="es-ES" b="0" i="0" u="none" strike="noStrike" baseline="0" dirty="0">
                <a:latin typeface="F28"/>
              </a:rPr>
              <a:t>.</a:t>
            </a:r>
            <a:endParaRPr lang="es-ES" dirty="0"/>
          </a:p>
        </p:txBody>
      </p:sp>
      <p:sp>
        <p:nvSpPr>
          <p:cNvPr id="14" name="Rectangle 13">
            <a:extLst>
              <a:ext uri="{FF2B5EF4-FFF2-40B4-BE49-F238E27FC236}">
                <a16:creationId xmlns:a16="http://schemas.microsoft.com/office/drawing/2014/main" id="{02AF664E-956D-40D1-9B64-72A785708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402336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a:extLst>
              <a:ext uri="{FF2B5EF4-FFF2-40B4-BE49-F238E27FC236}">
                <a16:creationId xmlns:a16="http://schemas.microsoft.com/office/drawing/2014/main" id="{6298D74B-2098-2E74-21F5-34D8ADFB5E05}"/>
              </a:ext>
            </a:extLst>
          </p:cNvPr>
          <p:cNvSpPr>
            <a:spLocks noGrp="1"/>
          </p:cNvSpPr>
          <p:nvPr>
            <p:ph type="sldNum" sz="quarter" idx="12"/>
          </p:nvPr>
        </p:nvSpPr>
        <p:spPr/>
        <p:txBody>
          <a:bodyPr/>
          <a:lstStyle/>
          <a:p>
            <a:fld id="{DFDF98CC-160E-494C-8C3C-8CDC5FA257DE}" type="slidenum">
              <a:rPr lang="en-US" smtClean="0"/>
              <a:t>45</a:t>
            </a:fld>
            <a:endParaRPr lang="en-US"/>
          </a:p>
        </p:txBody>
      </p:sp>
    </p:spTree>
    <p:extLst>
      <p:ext uri="{BB962C8B-B14F-4D97-AF65-F5344CB8AC3E}">
        <p14:creationId xmlns:p14="http://schemas.microsoft.com/office/powerpoint/2010/main" val="16118438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264B5F54-74A1-0D19-7974-53B3EB44C1A9}"/>
              </a:ext>
            </a:extLst>
          </p:cNvPr>
          <p:cNvSpPr>
            <a:spLocks noGrp="1"/>
          </p:cNvSpPr>
          <p:nvPr>
            <p:ph type="title"/>
          </p:nvPr>
        </p:nvSpPr>
        <p:spPr>
          <a:xfrm>
            <a:off x="517868" y="976160"/>
            <a:ext cx="6144231" cy="1934172"/>
          </a:xfrm>
        </p:spPr>
        <p:txBody>
          <a:bodyPr>
            <a:normAutofit/>
          </a:bodyPr>
          <a:lstStyle/>
          <a:p>
            <a:r>
              <a:rPr lang="es-ES" dirty="0" err="1"/>
              <a:t>Correlated</a:t>
            </a:r>
            <a:r>
              <a:rPr lang="es-ES" dirty="0"/>
              <a:t> </a:t>
            </a:r>
            <a:r>
              <a:rPr lang="es-ES" dirty="0" err="1"/>
              <a:t>subtaps</a:t>
            </a:r>
            <a:endParaRPr lang="es-ES" dirty="0"/>
          </a:p>
        </p:txBody>
      </p:sp>
      <p:sp>
        <p:nvSpPr>
          <p:cNvPr id="25" name="Rectangle 24">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133035C-46AF-4B6B-A264-C0D48C50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8379" y="610900"/>
            <a:ext cx="393922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Imagen de la pantalla de un video juego&#10;&#10;Descripción generada automáticamente con confianza baja">
            <a:extLst>
              <a:ext uri="{FF2B5EF4-FFF2-40B4-BE49-F238E27FC236}">
                <a16:creationId xmlns:a16="http://schemas.microsoft.com/office/drawing/2014/main" id="{D94D4B30-CD41-E497-D6D8-2DA55D8CDE54}"/>
              </a:ext>
            </a:extLst>
          </p:cNvPr>
          <p:cNvPicPr>
            <a:picLocks noChangeAspect="1"/>
          </p:cNvPicPr>
          <p:nvPr/>
        </p:nvPicPr>
        <p:blipFill rotWithShape="1">
          <a:blip r:embed="rId2">
            <a:extLst>
              <a:ext uri="{28A0092B-C50C-407E-A947-70E740481C1C}">
                <a14:useLocalDpi xmlns:a14="http://schemas.microsoft.com/office/drawing/2010/main" val="0"/>
              </a:ext>
            </a:extLst>
          </a:blip>
          <a:srcRect t="5582" r="-1" b="28974"/>
          <a:stretch/>
        </p:blipFill>
        <p:spPr>
          <a:xfrm rot="16200000">
            <a:off x="2881806" y="1930178"/>
            <a:ext cx="1934173" cy="6662051"/>
          </a:xfrm>
          <a:prstGeom prst="rect">
            <a:avLst/>
          </a:prstGeom>
        </p:spPr>
      </p:pic>
      <p:sp>
        <p:nvSpPr>
          <p:cNvPr id="9" name="Content Placeholder 8">
            <a:extLst>
              <a:ext uri="{FF2B5EF4-FFF2-40B4-BE49-F238E27FC236}">
                <a16:creationId xmlns:a16="http://schemas.microsoft.com/office/drawing/2014/main" id="{7BE8AD09-7FBE-6C02-F31D-52126FCD2CE6}"/>
              </a:ext>
            </a:extLst>
          </p:cNvPr>
          <p:cNvSpPr>
            <a:spLocks noGrp="1"/>
          </p:cNvSpPr>
          <p:nvPr>
            <p:ph idx="1"/>
          </p:nvPr>
        </p:nvSpPr>
        <p:spPr>
          <a:xfrm>
            <a:off x="7746477" y="976160"/>
            <a:ext cx="3927651" cy="5212704"/>
          </a:xfrm>
        </p:spPr>
        <p:txBody>
          <a:bodyPr>
            <a:normAutofit/>
          </a:bodyPr>
          <a:lstStyle/>
          <a:p>
            <a:pPr algn="l"/>
            <a:r>
              <a:rPr lang="en-US" sz="1800" dirty="0">
                <a:solidFill>
                  <a:srgbClr val="000000"/>
                </a:solidFill>
                <a:latin typeface="F28"/>
              </a:rPr>
              <a:t>T</a:t>
            </a:r>
            <a:r>
              <a:rPr lang="en-US" sz="1800" b="0" i="0" u="none" strike="noStrike" baseline="0" dirty="0">
                <a:solidFill>
                  <a:srgbClr val="000000"/>
                </a:solidFill>
                <a:latin typeface="F28"/>
              </a:rPr>
              <a:t>he truck is large enough for several adjacent taps to appear at once [</a:t>
            </a:r>
            <a:r>
              <a:rPr lang="en-US" sz="1800" b="0" i="0" u="none" strike="noStrike" baseline="0" dirty="0">
                <a:solidFill>
                  <a:srgbClr val="00FF00"/>
                </a:solidFill>
                <a:latin typeface="F28"/>
              </a:rPr>
              <a:t>Hassan et al., 2020</a:t>
            </a:r>
            <a:r>
              <a:rPr lang="en-US" sz="1800" b="0" i="0" u="none" strike="noStrike" baseline="0" dirty="0">
                <a:solidFill>
                  <a:srgbClr val="000000"/>
                </a:solidFill>
                <a:latin typeface="F28"/>
              </a:rPr>
              <a:t>].</a:t>
            </a:r>
          </a:p>
          <a:p>
            <a:pPr algn="l"/>
            <a:endParaRPr lang="en-US" sz="1800" dirty="0">
              <a:solidFill>
                <a:srgbClr val="000000"/>
              </a:solidFill>
              <a:latin typeface="F28"/>
            </a:endParaRPr>
          </a:p>
          <a:p>
            <a:pPr algn="l"/>
            <a:r>
              <a:rPr lang="en-US" sz="1800" b="0" i="0" u="none" strike="noStrike" baseline="0" dirty="0">
                <a:solidFill>
                  <a:srgbClr val="000000"/>
                </a:solidFill>
                <a:latin typeface="F28"/>
              </a:rPr>
              <a:t>Large truck exits &gt; all taps disappear</a:t>
            </a:r>
          </a:p>
          <a:p>
            <a:pPr algn="l"/>
            <a:endParaRPr lang="en-US" sz="1800" dirty="0">
              <a:solidFill>
                <a:srgbClr val="000000"/>
              </a:solidFill>
              <a:latin typeface="F28"/>
            </a:endParaRPr>
          </a:p>
          <a:p>
            <a:pPr algn="l"/>
            <a:r>
              <a:rPr lang="en-US" sz="1800" b="0" i="0" u="none" strike="noStrike" baseline="0" dirty="0">
                <a:solidFill>
                  <a:srgbClr val="000000"/>
                </a:solidFill>
                <a:latin typeface="F28"/>
              </a:rPr>
              <a:t>Uncorrelated assumption is not </a:t>
            </a:r>
            <a:r>
              <a:rPr lang="es-ES" sz="1800" b="0" i="0" u="none" strike="noStrike" baseline="0" dirty="0" err="1">
                <a:solidFill>
                  <a:srgbClr val="000000"/>
                </a:solidFill>
                <a:latin typeface="F28"/>
              </a:rPr>
              <a:t>suitable</a:t>
            </a:r>
            <a:endParaRPr lang="en-US" dirty="0"/>
          </a:p>
        </p:txBody>
      </p:sp>
      <p:sp>
        <p:nvSpPr>
          <p:cNvPr id="3" name="Marcador de número de diapositiva 2">
            <a:extLst>
              <a:ext uri="{FF2B5EF4-FFF2-40B4-BE49-F238E27FC236}">
                <a16:creationId xmlns:a16="http://schemas.microsoft.com/office/drawing/2014/main" id="{F7628C7D-8750-E211-0157-3F0D8737C966}"/>
              </a:ext>
            </a:extLst>
          </p:cNvPr>
          <p:cNvSpPr>
            <a:spLocks noGrp="1"/>
          </p:cNvSpPr>
          <p:nvPr>
            <p:ph type="sldNum" sz="quarter" idx="12"/>
          </p:nvPr>
        </p:nvSpPr>
        <p:spPr/>
        <p:txBody>
          <a:bodyPr/>
          <a:lstStyle/>
          <a:p>
            <a:fld id="{DFDF98CC-160E-494C-8C3C-8CDC5FA257DE}" type="slidenum">
              <a:rPr lang="en-US" smtClean="0"/>
              <a:t>46</a:t>
            </a:fld>
            <a:endParaRPr lang="en-US"/>
          </a:p>
        </p:txBody>
      </p:sp>
    </p:spTree>
    <p:extLst>
      <p:ext uri="{BB962C8B-B14F-4D97-AF65-F5344CB8AC3E}">
        <p14:creationId xmlns:p14="http://schemas.microsoft.com/office/powerpoint/2010/main" val="24325570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2">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14">
            <a:extLst>
              <a:ext uri="{FF2B5EF4-FFF2-40B4-BE49-F238E27FC236}">
                <a16:creationId xmlns:a16="http://schemas.microsoft.com/office/drawing/2014/main" id="{CD7F9EC8-0E2C-4023-9DD1-73BEF6B80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A36DE21-8E2A-35CC-A5B4-9F7C67B52C51}"/>
              </a:ext>
            </a:extLst>
          </p:cNvPr>
          <p:cNvSpPr>
            <a:spLocks noGrp="1"/>
          </p:cNvSpPr>
          <p:nvPr>
            <p:ph type="title"/>
          </p:nvPr>
        </p:nvSpPr>
        <p:spPr>
          <a:xfrm>
            <a:off x="517871" y="978408"/>
            <a:ext cx="5037174" cy="2591969"/>
          </a:xfrm>
        </p:spPr>
        <p:txBody>
          <a:bodyPr vert="horz" lIns="91440" tIns="45720" rIns="91440" bIns="45720" rtlCol="0" anchor="t">
            <a:normAutofit/>
          </a:bodyPr>
          <a:lstStyle/>
          <a:p>
            <a:r>
              <a:rPr lang="en-US" dirty="0"/>
              <a:t>Correlated </a:t>
            </a:r>
            <a:r>
              <a:rPr lang="en-US" dirty="0" err="1"/>
              <a:t>subtaps</a:t>
            </a:r>
            <a:endParaRPr lang="en-US" dirty="0"/>
          </a:p>
        </p:txBody>
      </p:sp>
      <p:sp>
        <p:nvSpPr>
          <p:cNvPr id="23" name="Rectangle 16">
            <a:extLst>
              <a:ext uri="{FF2B5EF4-FFF2-40B4-BE49-F238E27FC236}">
                <a16:creationId xmlns:a16="http://schemas.microsoft.com/office/drawing/2014/main" id="{AACEB7BF-F8E5-4078-97E4-4276495F2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Marcador de contenido 5" descr="Diagrama">
            <a:extLst>
              <a:ext uri="{FF2B5EF4-FFF2-40B4-BE49-F238E27FC236}">
                <a16:creationId xmlns:a16="http://schemas.microsoft.com/office/drawing/2014/main" id="{6762BD99-BCEB-6DA8-5168-A6F3673AD1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3386" y="892417"/>
            <a:ext cx="6927066" cy="5195300"/>
          </a:xfrm>
          <a:prstGeom prst="rect">
            <a:avLst/>
          </a:prstGeom>
        </p:spPr>
      </p:pic>
      <p:sp>
        <p:nvSpPr>
          <p:cNvPr id="24" name="Rectangle 18">
            <a:extLst>
              <a:ext uri="{FF2B5EF4-FFF2-40B4-BE49-F238E27FC236}">
                <a16:creationId xmlns:a16="http://schemas.microsoft.com/office/drawing/2014/main" id="{C0301BA4-10E6-44CC-9EEC-727EDF3BC4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a:extLst>
              <a:ext uri="{FF2B5EF4-FFF2-40B4-BE49-F238E27FC236}">
                <a16:creationId xmlns:a16="http://schemas.microsoft.com/office/drawing/2014/main" id="{8E495386-CA7F-C18B-E945-D70AADBEC854}"/>
              </a:ext>
            </a:extLst>
          </p:cNvPr>
          <p:cNvSpPr>
            <a:spLocks noGrp="1"/>
          </p:cNvSpPr>
          <p:nvPr>
            <p:ph type="sldNum" sz="quarter" idx="12"/>
          </p:nvPr>
        </p:nvSpPr>
        <p:spPr>
          <a:xfrm>
            <a:off x="11454317" y="6420414"/>
            <a:ext cx="637909" cy="365125"/>
          </a:xfrm>
        </p:spPr>
        <p:txBody>
          <a:bodyPr vert="horz" lIns="91440" tIns="45720" rIns="91440" bIns="45720" rtlCol="0" anchor="ctr">
            <a:normAutofit/>
          </a:bodyPr>
          <a:lstStyle/>
          <a:p>
            <a:pPr>
              <a:spcAft>
                <a:spcPts val="600"/>
              </a:spcAft>
            </a:pPr>
            <a:fld id="{DFDF98CC-160E-494C-8C3C-8CDC5FA257DE}" type="slidenum">
              <a:rPr lang="en-US" smtClean="0"/>
              <a:pPr>
                <a:spcAft>
                  <a:spcPts val="600"/>
                </a:spcAft>
              </a:pPr>
              <a:t>47</a:t>
            </a:fld>
            <a:endParaRPr lang="en-US"/>
          </a:p>
        </p:txBody>
      </p:sp>
      <p:sp>
        <p:nvSpPr>
          <p:cNvPr id="7" name="CuadroTexto 6">
            <a:extLst>
              <a:ext uri="{FF2B5EF4-FFF2-40B4-BE49-F238E27FC236}">
                <a16:creationId xmlns:a16="http://schemas.microsoft.com/office/drawing/2014/main" id="{891DD955-4101-D4F1-935D-5EAC80C4860A}"/>
              </a:ext>
            </a:extLst>
          </p:cNvPr>
          <p:cNvSpPr txBox="1"/>
          <p:nvPr/>
        </p:nvSpPr>
        <p:spPr>
          <a:xfrm>
            <a:off x="1578935" y="2983935"/>
            <a:ext cx="1786270" cy="92333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s-ES" sz="1800" b="0" i="0" u="none" strike="noStrike" baseline="0" dirty="0" err="1">
                <a:latin typeface="F28"/>
              </a:rPr>
              <a:t>Drone</a:t>
            </a:r>
            <a:r>
              <a:rPr lang="es-ES" sz="1800" b="0" i="0" u="none" strike="noStrike" baseline="0" dirty="0">
                <a:latin typeface="F28"/>
              </a:rPr>
              <a:t> </a:t>
            </a:r>
            <a:r>
              <a:rPr lang="es-ES" sz="1800" b="0" i="0" u="none" strike="noStrike" baseline="0" dirty="0" err="1">
                <a:latin typeface="F28"/>
              </a:rPr>
              <a:t>swarm</a:t>
            </a:r>
            <a:r>
              <a:rPr lang="es-ES" sz="1800" b="0" i="0" u="none" strike="noStrike" baseline="0" dirty="0">
                <a:latin typeface="F28"/>
              </a:rPr>
              <a:t> </a:t>
            </a:r>
            <a:r>
              <a:rPr lang="es-ES" sz="1800" b="0" i="0" u="none" strike="noStrike" baseline="0" dirty="0" err="1">
                <a:latin typeface="F28"/>
              </a:rPr>
              <a:t>transitorily</a:t>
            </a:r>
            <a:r>
              <a:rPr lang="es-ES" sz="1800" b="0" i="0" u="none" strike="noStrike" baseline="0" dirty="0">
                <a:latin typeface="F28"/>
              </a:rPr>
              <a:t> </a:t>
            </a:r>
            <a:r>
              <a:rPr lang="es-ES" sz="1800" b="0" i="0" u="none" strike="noStrike" baseline="0" dirty="0" err="1">
                <a:latin typeface="F28"/>
              </a:rPr>
              <a:t>shadowed</a:t>
            </a:r>
            <a:endParaRPr lang="es-ES" dirty="0"/>
          </a:p>
        </p:txBody>
      </p:sp>
    </p:spTree>
    <p:extLst>
      <p:ext uri="{BB962C8B-B14F-4D97-AF65-F5344CB8AC3E}">
        <p14:creationId xmlns:p14="http://schemas.microsoft.com/office/powerpoint/2010/main" val="38526466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CD7F9EC8-0E2C-4023-9DD1-73BEF6B80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DF3DE37-7E25-F61D-BB37-095F41F5C123}"/>
              </a:ext>
            </a:extLst>
          </p:cNvPr>
          <p:cNvSpPr>
            <a:spLocks noGrp="1"/>
          </p:cNvSpPr>
          <p:nvPr>
            <p:ph type="title"/>
          </p:nvPr>
        </p:nvSpPr>
        <p:spPr>
          <a:xfrm>
            <a:off x="517871" y="978408"/>
            <a:ext cx="5037174" cy="2591969"/>
          </a:xfrm>
        </p:spPr>
        <p:txBody>
          <a:bodyPr vert="horz" lIns="91440" tIns="45720" rIns="91440" bIns="45720" rtlCol="0" anchor="t">
            <a:normAutofit/>
          </a:bodyPr>
          <a:lstStyle/>
          <a:p>
            <a:r>
              <a:rPr lang="en-US"/>
              <a:t>Gradual tap drift</a:t>
            </a:r>
          </a:p>
        </p:txBody>
      </p:sp>
      <p:sp>
        <p:nvSpPr>
          <p:cNvPr id="42" name="Rectangle 41">
            <a:extLst>
              <a:ext uri="{FF2B5EF4-FFF2-40B4-BE49-F238E27FC236}">
                <a16:creationId xmlns:a16="http://schemas.microsoft.com/office/drawing/2014/main" id="{AACEB7BF-F8E5-4078-97E4-4276495F2B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Gráfico&#10;&#10;Descripción generada automáticamente">
            <a:extLst>
              <a:ext uri="{FF2B5EF4-FFF2-40B4-BE49-F238E27FC236}">
                <a16:creationId xmlns:a16="http://schemas.microsoft.com/office/drawing/2014/main" id="{2EC20B35-2A8B-5857-D250-0FC695292DA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24387" y="1088167"/>
            <a:ext cx="6666065" cy="4999549"/>
          </a:xfrm>
          <a:prstGeom prst="rect">
            <a:avLst/>
          </a:prstGeom>
        </p:spPr>
      </p:pic>
      <p:sp>
        <p:nvSpPr>
          <p:cNvPr id="44" name="Rectangle 43">
            <a:extLst>
              <a:ext uri="{FF2B5EF4-FFF2-40B4-BE49-F238E27FC236}">
                <a16:creationId xmlns:a16="http://schemas.microsoft.com/office/drawing/2014/main" id="{C0301BA4-10E6-44CC-9EEC-727EDF3BC4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número de diapositiva 2">
            <a:extLst>
              <a:ext uri="{FF2B5EF4-FFF2-40B4-BE49-F238E27FC236}">
                <a16:creationId xmlns:a16="http://schemas.microsoft.com/office/drawing/2014/main" id="{E40F7ED1-588C-4EDB-46E2-DFD5928D969D}"/>
              </a:ext>
            </a:extLst>
          </p:cNvPr>
          <p:cNvSpPr>
            <a:spLocks noGrp="1"/>
          </p:cNvSpPr>
          <p:nvPr>
            <p:ph type="sldNum" sz="quarter" idx="12"/>
          </p:nvPr>
        </p:nvSpPr>
        <p:spPr/>
        <p:txBody>
          <a:bodyPr/>
          <a:lstStyle/>
          <a:p>
            <a:fld id="{DFDF98CC-160E-494C-8C3C-8CDC5FA257DE}" type="slidenum">
              <a:rPr lang="en-US" smtClean="0"/>
              <a:t>48</a:t>
            </a:fld>
            <a:endParaRPr lang="en-US"/>
          </a:p>
        </p:txBody>
      </p:sp>
    </p:spTree>
    <p:extLst>
      <p:ext uri="{BB962C8B-B14F-4D97-AF65-F5344CB8AC3E}">
        <p14:creationId xmlns:p14="http://schemas.microsoft.com/office/powerpoint/2010/main" val="2553370989"/>
      </p:ext>
    </p:extLst>
  </p:cSld>
  <p:clrMapOvr>
    <a:masterClrMapping/>
  </p:clrMapOvr>
  <p:extLst>
    <p:ext uri="{6950BFC3-D8DA-4A85-94F7-54DA5524770B}">
      <p188:commentRel xmlns:p188="http://schemas.microsoft.com/office/powerpoint/2018/8/main" r:id="rId2"/>
    </p:ext>
  </p:extLs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082E5AA-6E5F-4FCC-8C41-11E32F833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F5B0D694-4CBD-3DAB-7D2E-09BE6B0E5843}"/>
              </a:ext>
            </a:extLst>
          </p:cNvPr>
          <p:cNvSpPr>
            <a:spLocks noGrp="1"/>
          </p:cNvSpPr>
          <p:nvPr>
            <p:ph type="title"/>
          </p:nvPr>
        </p:nvSpPr>
        <p:spPr>
          <a:xfrm>
            <a:off x="517870" y="976159"/>
            <a:ext cx="5021183" cy="2667791"/>
          </a:xfrm>
        </p:spPr>
        <p:txBody>
          <a:bodyPr>
            <a:normAutofit/>
          </a:bodyPr>
          <a:lstStyle/>
          <a:p>
            <a:r>
              <a:rPr lang="es-ES"/>
              <a:t>Lateral subtap hopping</a:t>
            </a:r>
            <a:endParaRPr lang="es-ES" dirty="0"/>
          </a:p>
        </p:txBody>
      </p:sp>
      <p:sp>
        <p:nvSpPr>
          <p:cNvPr id="35" name="Rectangle 34">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ontent Placeholder 29">
            <a:extLst>
              <a:ext uri="{FF2B5EF4-FFF2-40B4-BE49-F238E27FC236}">
                <a16:creationId xmlns:a16="http://schemas.microsoft.com/office/drawing/2014/main" id="{94D911A2-7617-BECA-2A4F-DBF1716C900D}"/>
              </a:ext>
            </a:extLst>
          </p:cNvPr>
          <p:cNvSpPr>
            <a:spLocks noGrp="1"/>
          </p:cNvSpPr>
          <p:nvPr>
            <p:ph idx="1"/>
          </p:nvPr>
        </p:nvSpPr>
        <p:spPr>
          <a:xfrm>
            <a:off x="6662168" y="976160"/>
            <a:ext cx="4945183" cy="2667791"/>
          </a:xfrm>
        </p:spPr>
        <p:txBody>
          <a:bodyPr>
            <a:normAutofit/>
          </a:bodyPr>
          <a:lstStyle/>
          <a:p>
            <a:pPr algn="l"/>
            <a:r>
              <a:rPr lang="en-US" b="0" i="0" u="none" strike="noStrike" baseline="0" dirty="0">
                <a:solidFill>
                  <a:srgbClr val="000000"/>
                </a:solidFill>
                <a:latin typeface="F28"/>
              </a:rPr>
              <a:t>Highway: LOS + reflections on vehicles.</a:t>
            </a:r>
          </a:p>
          <a:p>
            <a:pPr algn="l"/>
            <a:endParaRPr lang="en-US" dirty="0">
              <a:solidFill>
                <a:srgbClr val="000000"/>
              </a:solidFill>
              <a:latin typeface="F28"/>
            </a:endParaRPr>
          </a:p>
          <a:p>
            <a:pPr algn="l"/>
            <a:r>
              <a:rPr lang="en-US" b="0" i="0" u="none" strike="noStrike" baseline="0" dirty="0">
                <a:latin typeface="F28"/>
              </a:rPr>
              <a:t>Interfering vehicle gets closer -&gt; echo path will resemble the LOS.</a:t>
            </a:r>
            <a:endParaRPr lang="en-US" dirty="0"/>
          </a:p>
        </p:txBody>
      </p:sp>
      <p:pic>
        <p:nvPicPr>
          <p:cNvPr id="5" name="Marcador de contenido 4" descr="Gráfico&#10;&#10;Descripción generada automáticamente">
            <a:extLst>
              <a:ext uri="{FF2B5EF4-FFF2-40B4-BE49-F238E27FC236}">
                <a16:creationId xmlns:a16="http://schemas.microsoft.com/office/drawing/2014/main" id="{51DC9B26-BB7C-D6C9-B616-89D5B9B9DF63}"/>
              </a:ext>
            </a:extLst>
          </p:cNvPr>
          <p:cNvPicPr>
            <a:picLocks noChangeAspect="1"/>
          </p:cNvPicPr>
          <p:nvPr/>
        </p:nvPicPr>
        <p:blipFill rotWithShape="1">
          <a:blip r:embed="rId3">
            <a:extLst>
              <a:ext uri="{28A0092B-C50C-407E-A947-70E740481C1C}">
                <a14:useLocalDpi xmlns:a14="http://schemas.microsoft.com/office/drawing/2010/main" val="0"/>
              </a:ext>
            </a:extLst>
          </a:blip>
          <a:srcRect t="9646" r="-1" b="-1"/>
          <a:stretch/>
        </p:blipFill>
        <p:spPr>
          <a:xfrm>
            <a:off x="517870" y="3889603"/>
            <a:ext cx="5030057" cy="2351976"/>
          </a:xfrm>
          <a:prstGeom prst="rect">
            <a:avLst/>
          </a:prstGeom>
        </p:spPr>
      </p:pic>
      <p:pic>
        <p:nvPicPr>
          <p:cNvPr id="19" name="Imagen 18" descr="Autopista muy transitada encima del agua">
            <a:extLst>
              <a:ext uri="{FF2B5EF4-FFF2-40B4-BE49-F238E27FC236}">
                <a16:creationId xmlns:a16="http://schemas.microsoft.com/office/drawing/2014/main" id="{D65E20AF-35B9-CFB8-F7A4-C33A9CF61FA3}"/>
              </a:ext>
            </a:extLst>
          </p:cNvPr>
          <p:cNvPicPr>
            <a:picLocks noChangeAspect="1"/>
          </p:cNvPicPr>
          <p:nvPr/>
        </p:nvPicPr>
        <p:blipFill rotWithShape="1">
          <a:blip r:embed="rId4">
            <a:extLst>
              <a:ext uri="{28A0092B-C50C-407E-A947-70E740481C1C}">
                <a14:useLocalDpi xmlns:a14="http://schemas.microsoft.com/office/drawing/2010/main" val="0"/>
              </a:ext>
            </a:extLst>
          </a:blip>
          <a:srcRect l="15090" r="15973" b="1"/>
          <a:stretch/>
        </p:blipFill>
        <p:spPr>
          <a:xfrm>
            <a:off x="6644075" y="3889619"/>
            <a:ext cx="2429071" cy="2351975"/>
          </a:xfrm>
          <a:prstGeom prst="rect">
            <a:avLst/>
          </a:prstGeom>
        </p:spPr>
      </p:pic>
      <p:pic>
        <p:nvPicPr>
          <p:cNvPr id="15" name="Marcador de contenido 14" descr="Camión conduciendo a alta velocidad en una autopista">
            <a:extLst>
              <a:ext uri="{FF2B5EF4-FFF2-40B4-BE49-F238E27FC236}">
                <a16:creationId xmlns:a16="http://schemas.microsoft.com/office/drawing/2014/main" id="{3B3867AD-1F4D-D63D-5FE4-9F83225B935D}"/>
              </a:ext>
            </a:extLst>
          </p:cNvPr>
          <p:cNvPicPr>
            <a:picLocks noChangeAspect="1"/>
          </p:cNvPicPr>
          <p:nvPr/>
        </p:nvPicPr>
        <p:blipFill rotWithShape="1">
          <a:blip r:embed="rId5">
            <a:extLst>
              <a:ext uri="{28A0092B-C50C-407E-A947-70E740481C1C}">
                <a14:useLocalDpi xmlns:a14="http://schemas.microsoft.com/office/drawing/2010/main" val="0"/>
              </a:ext>
            </a:extLst>
          </a:blip>
          <a:srcRect l="3165" r="27898" b="1"/>
          <a:stretch/>
        </p:blipFill>
        <p:spPr>
          <a:xfrm>
            <a:off x="9263153" y="3889611"/>
            <a:ext cx="2429071" cy="2351975"/>
          </a:xfrm>
          <a:prstGeom prst="rect">
            <a:avLst/>
          </a:prstGeom>
        </p:spPr>
      </p:pic>
      <p:sp>
        <p:nvSpPr>
          <p:cNvPr id="3" name="Marcador de número de diapositiva 2">
            <a:extLst>
              <a:ext uri="{FF2B5EF4-FFF2-40B4-BE49-F238E27FC236}">
                <a16:creationId xmlns:a16="http://schemas.microsoft.com/office/drawing/2014/main" id="{1E16791E-2290-EE9C-DAEB-1071E33BC472}"/>
              </a:ext>
            </a:extLst>
          </p:cNvPr>
          <p:cNvSpPr>
            <a:spLocks noGrp="1"/>
          </p:cNvSpPr>
          <p:nvPr>
            <p:ph type="sldNum" sz="quarter" idx="12"/>
          </p:nvPr>
        </p:nvSpPr>
        <p:spPr/>
        <p:txBody>
          <a:bodyPr/>
          <a:lstStyle/>
          <a:p>
            <a:fld id="{DFDF98CC-160E-494C-8C3C-8CDC5FA257DE}" type="slidenum">
              <a:rPr lang="en-US" smtClean="0"/>
              <a:t>49</a:t>
            </a:fld>
            <a:endParaRPr lang="en-US"/>
          </a:p>
        </p:txBody>
      </p:sp>
    </p:spTree>
    <p:extLst>
      <p:ext uri="{BB962C8B-B14F-4D97-AF65-F5344CB8AC3E}">
        <p14:creationId xmlns:p14="http://schemas.microsoft.com/office/powerpoint/2010/main" val="3608709426"/>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Marcador de contenido 4" descr="Diagrama&#10;&#10;Descripción generada automáticamente">
            <a:extLst>
              <a:ext uri="{FF2B5EF4-FFF2-40B4-BE49-F238E27FC236}">
                <a16:creationId xmlns:a16="http://schemas.microsoft.com/office/drawing/2014/main" id="{6C01750F-56BB-37A2-0FCA-32EE2473892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
          <a:stretch/>
        </p:blipFill>
        <p:spPr>
          <a:xfrm>
            <a:off x="20" y="10"/>
            <a:ext cx="12188932" cy="6857990"/>
          </a:xfrm>
          <a:prstGeom prst="rect">
            <a:avLst/>
          </a:prstGeom>
        </p:spPr>
      </p:pic>
      <p:sp>
        <p:nvSpPr>
          <p:cNvPr id="19" name="Rectangle 18">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0631"/>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Marcador de número de diapositiva 1">
            <a:extLst>
              <a:ext uri="{FF2B5EF4-FFF2-40B4-BE49-F238E27FC236}">
                <a16:creationId xmlns:a16="http://schemas.microsoft.com/office/drawing/2014/main" id="{D2242084-F611-9356-A664-EF0E31A1669F}"/>
              </a:ext>
            </a:extLst>
          </p:cNvPr>
          <p:cNvSpPr>
            <a:spLocks noGrp="1"/>
          </p:cNvSpPr>
          <p:nvPr>
            <p:ph type="sldNum" sz="quarter" idx="12"/>
          </p:nvPr>
        </p:nvSpPr>
        <p:spPr/>
        <p:txBody>
          <a:bodyPr/>
          <a:lstStyle/>
          <a:p>
            <a:fld id="{DFDF98CC-160E-494C-8C3C-8CDC5FA257DE}" type="slidenum">
              <a:rPr lang="en-US" smtClean="0"/>
              <a:t>5</a:t>
            </a:fld>
            <a:endParaRPr lang="en-US"/>
          </a:p>
        </p:txBody>
      </p:sp>
    </p:spTree>
    <p:extLst>
      <p:ext uri="{BB962C8B-B14F-4D97-AF65-F5344CB8AC3E}">
        <p14:creationId xmlns:p14="http://schemas.microsoft.com/office/powerpoint/2010/main" val="41178508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7BE3A93-780B-A34D-E407-77D435EFD6C6}"/>
              </a:ext>
            </a:extLst>
          </p:cNvPr>
          <p:cNvSpPr>
            <a:spLocks noGrp="1"/>
          </p:cNvSpPr>
          <p:nvPr>
            <p:ph type="title"/>
          </p:nvPr>
        </p:nvSpPr>
        <p:spPr>
          <a:xfrm>
            <a:off x="5539121" y="976160"/>
            <a:ext cx="6144230" cy="1934172"/>
          </a:xfrm>
        </p:spPr>
        <p:txBody>
          <a:bodyPr>
            <a:normAutofit/>
          </a:bodyPr>
          <a:lstStyle/>
          <a:p>
            <a:r>
              <a:rPr lang="es-ES" dirty="0"/>
              <a:t>Lateral </a:t>
            </a:r>
            <a:r>
              <a:rPr lang="es-ES" dirty="0" err="1"/>
              <a:t>hopping</a:t>
            </a:r>
            <a:r>
              <a:rPr lang="es-ES" dirty="0"/>
              <a:t> </a:t>
            </a:r>
            <a:r>
              <a:rPr lang="es-ES" dirty="0" err="1"/>
              <a:t>example</a:t>
            </a:r>
            <a:endParaRPr lang="es-ES" dirty="0"/>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6871"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Imagen de la pantalla de un video juego&#10;&#10;Descripción generada automáticamente con confianza baja">
            <a:extLst>
              <a:ext uri="{FF2B5EF4-FFF2-40B4-BE49-F238E27FC236}">
                <a16:creationId xmlns:a16="http://schemas.microsoft.com/office/drawing/2014/main" id="{C5B755B0-95E3-BDF0-0C18-39DFC1071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2165" y="657369"/>
            <a:ext cx="1014770" cy="5340895"/>
          </a:xfrm>
          <a:prstGeom prst="rect">
            <a:avLst/>
          </a:prstGeom>
        </p:spPr>
      </p:pic>
      <p:pic>
        <p:nvPicPr>
          <p:cNvPr id="7" name="Marcador de contenido 6" descr="Gráfico, Gráfico de barras&#10;&#10;Descripción generada automáticamente">
            <a:extLst>
              <a:ext uri="{FF2B5EF4-FFF2-40B4-BE49-F238E27FC236}">
                <a16:creationId xmlns:a16="http://schemas.microsoft.com/office/drawing/2014/main" id="{D69CBCAC-953D-8657-463A-3BC7A9B7A7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00561" y="3171825"/>
            <a:ext cx="4021666" cy="3016250"/>
          </a:xfrm>
        </p:spPr>
      </p:pic>
      <p:sp>
        <p:nvSpPr>
          <p:cNvPr id="16" name="Rectangle 15">
            <a:extLst>
              <a:ext uri="{FF2B5EF4-FFF2-40B4-BE49-F238E27FC236}">
                <a16:creationId xmlns:a16="http://schemas.microsoft.com/office/drawing/2014/main" id="{02AF664E-956D-40D1-9B64-72A785708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402336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número de diapositiva 2">
            <a:extLst>
              <a:ext uri="{FF2B5EF4-FFF2-40B4-BE49-F238E27FC236}">
                <a16:creationId xmlns:a16="http://schemas.microsoft.com/office/drawing/2014/main" id="{636BA5CF-27CA-0362-0313-EF2F1701B544}"/>
              </a:ext>
            </a:extLst>
          </p:cNvPr>
          <p:cNvSpPr>
            <a:spLocks noGrp="1"/>
          </p:cNvSpPr>
          <p:nvPr>
            <p:ph type="sldNum" sz="quarter" idx="12"/>
          </p:nvPr>
        </p:nvSpPr>
        <p:spPr/>
        <p:txBody>
          <a:bodyPr/>
          <a:lstStyle/>
          <a:p>
            <a:fld id="{DFDF98CC-160E-494C-8C3C-8CDC5FA257DE}" type="slidenum">
              <a:rPr lang="en-US" smtClean="0"/>
              <a:t>50</a:t>
            </a:fld>
            <a:endParaRPr lang="en-US"/>
          </a:p>
        </p:txBody>
      </p:sp>
    </p:spTree>
    <p:extLst>
      <p:ext uri="{BB962C8B-B14F-4D97-AF65-F5344CB8AC3E}">
        <p14:creationId xmlns:p14="http://schemas.microsoft.com/office/powerpoint/2010/main" val="14727933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7BE3A93-780B-A34D-E407-77D435EFD6C6}"/>
              </a:ext>
            </a:extLst>
          </p:cNvPr>
          <p:cNvSpPr>
            <a:spLocks noGrp="1"/>
          </p:cNvSpPr>
          <p:nvPr>
            <p:ph type="title"/>
          </p:nvPr>
        </p:nvSpPr>
        <p:spPr>
          <a:xfrm>
            <a:off x="5539121" y="976160"/>
            <a:ext cx="6144230" cy="1934172"/>
          </a:xfrm>
        </p:spPr>
        <p:txBody>
          <a:bodyPr>
            <a:normAutofit/>
          </a:bodyPr>
          <a:lstStyle/>
          <a:p>
            <a:r>
              <a:rPr lang="es-ES" dirty="0"/>
              <a:t>Lateral </a:t>
            </a:r>
            <a:r>
              <a:rPr lang="es-ES" dirty="0" err="1"/>
              <a:t>hopping</a:t>
            </a:r>
            <a:r>
              <a:rPr lang="es-ES" dirty="0"/>
              <a:t> </a:t>
            </a:r>
            <a:r>
              <a:rPr lang="es-ES" dirty="0" err="1"/>
              <a:t>example</a:t>
            </a:r>
            <a:endParaRPr lang="es-ES" dirty="0"/>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6871"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C5B755B0-95E3-BDF0-0C18-39DFC1071B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26472" y="657369"/>
            <a:ext cx="1006155" cy="5340895"/>
          </a:xfrm>
          <a:prstGeom prst="rect">
            <a:avLst/>
          </a:prstGeom>
        </p:spPr>
      </p:pic>
      <p:pic>
        <p:nvPicPr>
          <p:cNvPr id="7" name="Marcador de contenido 6">
            <a:extLst>
              <a:ext uri="{FF2B5EF4-FFF2-40B4-BE49-F238E27FC236}">
                <a16:creationId xmlns:a16="http://schemas.microsoft.com/office/drawing/2014/main" id="{D69CBCAC-953D-8657-463A-3BC7A9B7A7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600561" y="3171825"/>
            <a:ext cx="4021666" cy="3016250"/>
          </a:xfrm>
        </p:spPr>
      </p:pic>
      <p:sp>
        <p:nvSpPr>
          <p:cNvPr id="16" name="Rectangle 15">
            <a:extLst>
              <a:ext uri="{FF2B5EF4-FFF2-40B4-BE49-F238E27FC236}">
                <a16:creationId xmlns:a16="http://schemas.microsoft.com/office/drawing/2014/main" id="{02AF664E-956D-40D1-9B64-72A785708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402336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número de diapositiva 2">
            <a:extLst>
              <a:ext uri="{FF2B5EF4-FFF2-40B4-BE49-F238E27FC236}">
                <a16:creationId xmlns:a16="http://schemas.microsoft.com/office/drawing/2014/main" id="{C5668DA0-4731-8899-2462-554FDAF75A8D}"/>
              </a:ext>
            </a:extLst>
          </p:cNvPr>
          <p:cNvSpPr>
            <a:spLocks noGrp="1"/>
          </p:cNvSpPr>
          <p:nvPr>
            <p:ph type="sldNum" sz="quarter" idx="12"/>
          </p:nvPr>
        </p:nvSpPr>
        <p:spPr/>
        <p:txBody>
          <a:bodyPr/>
          <a:lstStyle/>
          <a:p>
            <a:fld id="{DFDF98CC-160E-494C-8C3C-8CDC5FA257DE}" type="slidenum">
              <a:rPr lang="en-US" smtClean="0"/>
              <a:t>51</a:t>
            </a:fld>
            <a:endParaRPr lang="en-US"/>
          </a:p>
        </p:txBody>
      </p:sp>
    </p:spTree>
    <p:extLst>
      <p:ext uri="{BB962C8B-B14F-4D97-AF65-F5344CB8AC3E}">
        <p14:creationId xmlns:p14="http://schemas.microsoft.com/office/powerpoint/2010/main" val="1205061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7BE3A93-780B-A34D-E407-77D435EFD6C6}"/>
              </a:ext>
            </a:extLst>
          </p:cNvPr>
          <p:cNvSpPr>
            <a:spLocks noGrp="1"/>
          </p:cNvSpPr>
          <p:nvPr>
            <p:ph type="title"/>
          </p:nvPr>
        </p:nvSpPr>
        <p:spPr>
          <a:xfrm>
            <a:off x="5539121" y="976160"/>
            <a:ext cx="6144230" cy="1934172"/>
          </a:xfrm>
        </p:spPr>
        <p:txBody>
          <a:bodyPr>
            <a:normAutofit/>
          </a:bodyPr>
          <a:lstStyle/>
          <a:p>
            <a:r>
              <a:rPr lang="es-ES" dirty="0"/>
              <a:t>Lateral </a:t>
            </a:r>
            <a:r>
              <a:rPr lang="es-ES" dirty="0" err="1"/>
              <a:t>hopping</a:t>
            </a:r>
            <a:r>
              <a:rPr lang="es-ES" dirty="0"/>
              <a:t> </a:t>
            </a:r>
            <a:r>
              <a:rPr lang="es-ES" dirty="0" err="1"/>
              <a:t>example</a:t>
            </a:r>
            <a:endParaRPr lang="es-ES" dirty="0"/>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6871"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C5B755B0-95E3-BDF0-0C18-39DFC1071B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27120" y="657369"/>
            <a:ext cx="1004859" cy="5340895"/>
          </a:xfrm>
          <a:prstGeom prst="rect">
            <a:avLst/>
          </a:prstGeom>
        </p:spPr>
      </p:pic>
      <p:pic>
        <p:nvPicPr>
          <p:cNvPr id="7" name="Marcador de contenido 6">
            <a:extLst>
              <a:ext uri="{FF2B5EF4-FFF2-40B4-BE49-F238E27FC236}">
                <a16:creationId xmlns:a16="http://schemas.microsoft.com/office/drawing/2014/main" id="{D69CBCAC-953D-8657-463A-3BC7A9B7A7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600561" y="3171825"/>
            <a:ext cx="4021666" cy="3016250"/>
          </a:xfrm>
        </p:spPr>
      </p:pic>
      <p:sp>
        <p:nvSpPr>
          <p:cNvPr id="16" name="Rectangle 15">
            <a:extLst>
              <a:ext uri="{FF2B5EF4-FFF2-40B4-BE49-F238E27FC236}">
                <a16:creationId xmlns:a16="http://schemas.microsoft.com/office/drawing/2014/main" id="{02AF664E-956D-40D1-9B64-72A785708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402336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número de diapositiva 2">
            <a:extLst>
              <a:ext uri="{FF2B5EF4-FFF2-40B4-BE49-F238E27FC236}">
                <a16:creationId xmlns:a16="http://schemas.microsoft.com/office/drawing/2014/main" id="{0E31359C-78AF-426A-7B5F-EA196067D55B}"/>
              </a:ext>
            </a:extLst>
          </p:cNvPr>
          <p:cNvSpPr>
            <a:spLocks noGrp="1"/>
          </p:cNvSpPr>
          <p:nvPr>
            <p:ph type="sldNum" sz="quarter" idx="12"/>
          </p:nvPr>
        </p:nvSpPr>
        <p:spPr/>
        <p:txBody>
          <a:bodyPr/>
          <a:lstStyle/>
          <a:p>
            <a:fld id="{DFDF98CC-160E-494C-8C3C-8CDC5FA257DE}" type="slidenum">
              <a:rPr lang="en-US" smtClean="0"/>
              <a:t>52</a:t>
            </a:fld>
            <a:endParaRPr lang="en-US"/>
          </a:p>
        </p:txBody>
      </p:sp>
    </p:spTree>
    <p:extLst>
      <p:ext uri="{BB962C8B-B14F-4D97-AF65-F5344CB8AC3E}">
        <p14:creationId xmlns:p14="http://schemas.microsoft.com/office/powerpoint/2010/main" val="10317637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7BE3A93-780B-A34D-E407-77D435EFD6C6}"/>
              </a:ext>
            </a:extLst>
          </p:cNvPr>
          <p:cNvSpPr>
            <a:spLocks noGrp="1"/>
          </p:cNvSpPr>
          <p:nvPr>
            <p:ph type="title"/>
          </p:nvPr>
        </p:nvSpPr>
        <p:spPr>
          <a:xfrm>
            <a:off x="5539121" y="976160"/>
            <a:ext cx="6144230" cy="1934172"/>
          </a:xfrm>
        </p:spPr>
        <p:txBody>
          <a:bodyPr>
            <a:normAutofit/>
          </a:bodyPr>
          <a:lstStyle/>
          <a:p>
            <a:r>
              <a:rPr lang="es-ES" dirty="0"/>
              <a:t>Lateral </a:t>
            </a:r>
            <a:r>
              <a:rPr lang="es-ES" dirty="0" err="1"/>
              <a:t>hopping</a:t>
            </a:r>
            <a:r>
              <a:rPr lang="es-ES" dirty="0"/>
              <a:t> </a:t>
            </a:r>
            <a:r>
              <a:rPr lang="es-ES" dirty="0" err="1"/>
              <a:t>example</a:t>
            </a:r>
            <a:endParaRPr lang="es-ES" dirty="0"/>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6871"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C5B755B0-95E3-BDF0-0C18-39DFC1071B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25724" y="657369"/>
            <a:ext cx="1007651" cy="5340895"/>
          </a:xfrm>
          <a:prstGeom prst="rect">
            <a:avLst/>
          </a:prstGeom>
        </p:spPr>
      </p:pic>
      <p:pic>
        <p:nvPicPr>
          <p:cNvPr id="7" name="Marcador de contenido 6">
            <a:extLst>
              <a:ext uri="{FF2B5EF4-FFF2-40B4-BE49-F238E27FC236}">
                <a16:creationId xmlns:a16="http://schemas.microsoft.com/office/drawing/2014/main" id="{D69CBCAC-953D-8657-463A-3BC7A9B7A77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600561" y="3171825"/>
            <a:ext cx="4021666" cy="3016250"/>
          </a:xfrm>
        </p:spPr>
      </p:pic>
      <p:sp>
        <p:nvSpPr>
          <p:cNvPr id="16" name="Rectangle 15">
            <a:extLst>
              <a:ext uri="{FF2B5EF4-FFF2-40B4-BE49-F238E27FC236}">
                <a16:creationId xmlns:a16="http://schemas.microsoft.com/office/drawing/2014/main" id="{02AF664E-956D-40D1-9B64-72A785708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402336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número de diapositiva 2">
            <a:extLst>
              <a:ext uri="{FF2B5EF4-FFF2-40B4-BE49-F238E27FC236}">
                <a16:creationId xmlns:a16="http://schemas.microsoft.com/office/drawing/2014/main" id="{F0CAD6BC-0879-6FDF-05DD-A7B97633908B}"/>
              </a:ext>
            </a:extLst>
          </p:cNvPr>
          <p:cNvSpPr>
            <a:spLocks noGrp="1"/>
          </p:cNvSpPr>
          <p:nvPr>
            <p:ph type="sldNum" sz="quarter" idx="12"/>
          </p:nvPr>
        </p:nvSpPr>
        <p:spPr/>
        <p:txBody>
          <a:bodyPr/>
          <a:lstStyle/>
          <a:p>
            <a:fld id="{DFDF98CC-160E-494C-8C3C-8CDC5FA257DE}" type="slidenum">
              <a:rPr lang="en-US" smtClean="0"/>
              <a:t>53</a:t>
            </a:fld>
            <a:endParaRPr lang="en-US"/>
          </a:p>
        </p:txBody>
      </p:sp>
    </p:spTree>
    <p:extLst>
      <p:ext uri="{BB962C8B-B14F-4D97-AF65-F5344CB8AC3E}">
        <p14:creationId xmlns:p14="http://schemas.microsoft.com/office/powerpoint/2010/main" val="1002859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BEC44CD-E290-4D60-A056-5BA05B182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EE7AD9ED-18DD-308B-396F-D7D47F4FA154}"/>
              </a:ext>
            </a:extLst>
          </p:cNvPr>
          <p:cNvPicPr>
            <a:picLocks noChangeAspect="1"/>
          </p:cNvPicPr>
          <p:nvPr/>
        </p:nvPicPr>
        <p:blipFill rotWithShape="1">
          <a:blip r:embed="rId2">
            <a:alphaModFix amt="40000"/>
          </a:blip>
          <a:srcRect/>
          <a:stretch/>
        </p:blipFill>
        <p:spPr>
          <a:xfrm>
            <a:off x="-2" y="-4"/>
            <a:ext cx="12192001" cy="6858001"/>
          </a:xfrm>
          <a:prstGeom prst="rect">
            <a:avLst/>
          </a:prstGeom>
        </p:spPr>
      </p:pic>
      <p:sp>
        <p:nvSpPr>
          <p:cNvPr id="2" name="Título 1">
            <a:extLst>
              <a:ext uri="{FF2B5EF4-FFF2-40B4-BE49-F238E27FC236}">
                <a16:creationId xmlns:a16="http://schemas.microsoft.com/office/drawing/2014/main" id="{12ECBBA2-80B3-9529-1AF7-D8A7047DB711}"/>
              </a:ext>
            </a:extLst>
          </p:cNvPr>
          <p:cNvSpPr>
            <a:spLocks noGrp="1"/>
          </p:cNvSpPr>
          <p:nvPr>
            <p:ph type="title"/>
          </p:nvPr>
        </p:nvSpPr>
        <p:spPr>
          <a:xfrm>
            <a:off x="517870" y="978408"/>
            <a:ext cx="5021182" cy="2334248"/>
          </a:xfrm>
        </p:spPr>
        <p:txBody>
          <a:bodyPr vert="horz" lIns="91440" tIns="45720" rIns="91440" bIns="45720" rtlCol="0" anchor="t">
            <a:normAutofit/>
          </a:bodyPr>
          <a:lstStyle/>
          <a:p>
            <a:r>
              <a:rPr lang="en-US">
                <a:solidFill>
                  <a:srgbClr val="FFFFFF"/>
                </a:solidFill>
              </a:rPr>
              <a:t>Unstereotyped dynamics</a:t>
            </a:r>
          </a:p>
        </p:txBody>
      </p:sp>
      <p:sp>
        <p:nvSpPr>
          <p:cNvPr id="3" name="Marcador de contenido 2">
            <a:extLst>
              <a:ext uri="{FF2B5EF4-FFF2-40B4-BE49-F238E27FC236}">
                <a16:creationId xmlns:a16="http://schemas.microsoft.com/office/drawing/2014/main" id="{5BEEBB16-C659-319A-CAF7-FF0414DAD0DC}"/>
              </a:ext>
            </a:extLst>
          </p:cNvPr>
          <p:cNvSpPr>
            <a:spLocks noGrp="1"/>
          </p:cNvSpPr>
          <p:nvPr>
            <p:ph idx="1"/>
          </p:nvPr>
        </p:nvSpPr>
        <p:spPr>
          <a:xfrm>
            <a:off x="6652366" y="4017818"/>
            <a:ext cx="5040785" cy="1828799"/>
          </a:xfrm>
        </p:spPr>
        <p:txBody>
          <a:bodyPr vert="horz" lIns="91440" tIns="45720" rIns="91440" bIns="45720" rtlCol="0" anchor="b">
            <a:normAutofit/>
          </a:bodyPr>
          <a:lstStyle/>
          <a:p>
            <a:pPr>
              <a:lnSpc>
                <a:spcPct val="100000"/>
              </a:lnSpc>
            </a:pPr>
            <a:r>
              <a:rPr lang="en-US" sz="2200" i="1">
                <a:solidFill>
                  <a:srgbClr val="FFFFFF"/>
                </a:solidFill>
              </a:rPr>
              <a:t>Can a channel tracker learn new abrupt phenomena as they happen?</a:t>
            </a:r>
          </a:p>
        </p:txBody>
      </p:sp>
      <p:sp>
        <p:nvSpPr>
          <p:cNvPr id="18" name="Rectangle 17">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a:extLst>
              <a:ext uri="{FF2B5EF4-FFF2-40B4-BE49-F238E27FC236}">
                <a16:creationId xmlns:a16="http://schemas.microsoft.com/office/drawing/2014/main" id="{9E910118-4F8F-2E18-6239-89177E5B955B}"/>
              </a:ext>
            </a:extLst>
          </p:cNvPr>
          <p:cNvSpPr>
            <a:spLocks noGrp="1"/>
          </p:cNvSpPr>
          <p:nvPr>
            <p:ph type="sldNum" sz="quarter" idx="12"/>
          </p:nvPr>
        </p:nvSpPr>
        <p:spPr>
          <a:xfrm>
            <a:off x="11454317" y="6420414"/>
            <a:ext cx="637909" cy="365125"/>
          </a:xfrm>
        </p:spPr>
        <p:txBody>
          <a:bodyPr vert="horz" lIns="91440" tIns="45720" rIns="91440" bIns="45720" rtlCol="0" anchor="ctr">
            <a:normAutofit/>
          </a:bodyPr>
          <a:lstStyle/>
          <a:p>
            <a:pPr>
              <a:spcAft>
                <a:spcPts val="600"/>
              </a:spcAft>
            </a:pPr>
            <a:fld id="{DFDF98CC-160E-494C-8C3C-8CDC5FA257DE}" type="slidenum">
              <a:rPr lang="en-US">
                <a:solidFill>
                  <a:srgbClr val="FFFFFF"/>
                </a:solidFill>
              </a:rPr>
              <a:pPr>
                <a:spcAft>
                  <a:spcPts val="600"/>
                </a:spcAft>
              </a:pPr>
              <a:t>54</a:t>
            </a:fld>
            <a:endParaRPr lang="en-US">
              <a:solidFill>
                <a:srgbClr val="FFFFFF"/>
              </a:solidFill>
            </a:endParaRPr>
          </a:p>
        </p:txBody>
      </p:sp>
    </p:spTree>
    <p:extLst>
      <p:ext uri="{BB962C8B-B14F-4D97-AF65-F5344CB8AC3E}">
        <p14:creationId xmlns:p14="http://schemas.microsoft.com/office/powerpoint/2010/main" val="36453145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213918-F1EB-4BCE-BE23-F5E9851E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FF561C32-6F07-3E81-92EA-37FD3CC46699}"/>
              </a:ext>
            </a:extLst>
          </p:cNvPr>
          <p:cNvSpPr>
            <a:spLocks noGrp="1"/>
          </p:cNvSpPr>
          <p:nvPr>
            <p:ph type="title"/>
          </p:nvPr>
        </p:nvSpPr>
        <p:spPr>
          <a:xfrm>
            <a:off x="521208" y="976160"/>
            <a:ext cx="11155680" cy="1636411"/>
          </a:xfrm>
        </p:spPr>
        <p:txBody>
          <a:bodyPr>
            <a:normAutofit/>
          </a:bodyPr>
          <a:lstStyle/>
          <a:p>
            <a:r>
              <a:rPr lang="es-ES" dirty="0" err="1"/>
              <a:t>Partial</a:t>
            </a:r>
            <a:r>
              <a:rPr lang="es-ES" dirty="0"/>
              <a:t> </a:t>
            </a:r>
            <a:r>
              <a:rPr lang="es-ES" dirty="0" err="1"/>
              <a:t>tap</a:t>
            </a:r>
            <a:r>
              <a:rPr lang="es-ES" dirty="0"/>
              <a:t> </a:t>
            </a:r>
            <a:r>
              <a:rPr lang="es-ES" dirty="0" err="1"/>
              <a:t>dynamics</a:t>
            </a:r>
            <a:endParaRPr lang="es-ES" dirty="0"/>
          </a:p>
        </p:txBody>
      </p:sp>
      <p:sp>
        <p:nvSpPr>
          <p:cNvPr id="11" name="Rectangle 10">
            <a:extLst>
              <a:ext uri="{FF2B5EF4-FFF2-40B4-BE49-F238E27FC236}">
                <a16:creationId xmlns:a16="http://schemas.microsoft.com/office/drawing/2014/main" id="{2062E862-C7F7-4CA1-B929-D0B75F5E9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08C26A38-B0AE-6194-CC28-14BE4AB22D29}"/>
              </a:ext>
            </a:extLst>
          </p:cNvPr>
          <p:cNvGraphicFramePr>
            <a:graphicFrameLocks noGrp="1"/>
          </p:cNvGraphicFramePr>
          <p:nvPr>
            <p:ph idx="1"/>
          </p:nvPr>
        </p:nvGraphicFramePr>
        <p:xfrm>
          <a:off x="528320" y="2780521"/>
          <a:ext cx="11155680" cy="35176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a:extLst>
              <a:ext uri="{FF2B5EF4-FFF2-40B4-BE49-F238E27FC236}">
                <a16:creationId xmlns:a16="http://schemas.microsoft.com/office/drawing/2014/main" id="{63CF2AAD-C3D8-F02E-1289-F612DFF132B6}"/>
              </a:ext>
            </a:extLst>
          </p:cNvPr>
          <p:cNvSpPr>
            <a:spLocks noGrp="1"/>
          </p:cNvSpPr>
          <p:nvPr>
            <p:ph type="sldNum" sz="quarter" idx="12"/>
          </p:nvPr>
        </p:nvSpPr>
        <p:spPr/>
        <p:txBody>
          <a:bodyPr/>
          <a:lstStyle/>
          <a:p>
            <a:fld id="{DFDF98CC-160E-494C-8C3C-8CDC5FA257DE}" type="slidenum">
              <a:rPr lang="en-US" smtClean="0"/>
              <a:t>55</a:t>
            </a:fld>
            <a:endParaRPr lang="en-US"/>
          </a:p>
        </p:txBody>
      </p:sp>
    </p:spTree>
    <p:extLst>
      <p:ext uri="{BB962C8B-B14F-4D97-AF65-F5344CB8AC3E}">
        <p14:creationId xmlns:p14="http://schemas.microsoft.com/office/powerpoint/2010/main" val="11150851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12">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FC013D3F-A729-DBA0-46CF-53DD527AF9FF}"/>
              </a:ext>
            </a:extLst>
          </p:cNvPr>
          <p:cNvSpPr>
            <a:spLocks noGrp="1"/>
          </p:cNvSpPr>
          <p:nvPr>
            <p:ph type="title"/>
          </p:nvPr>
        </p:nvSpPr>
        <p:spPr>
          <a:xfrm>
            <a:off x="517870" y="976160"/>
            <a:ext cx="6144230" cy="1934172"/>
          </a:xfrm>
        </p:spPr>
        <p:txBody>
          <a:bodyPr>
            <a:normAutofit/>
          </a:bodyPr>
          <a:lstStyle/>
          <a:p>
            <a:r>
              <a:rPr lang="es-ES"/>
              <a:t>A model for partial taps</a:t>
            </a:r>
            <a:endParaRPr lang="es-ES" dirty="0"/>
          </a:p>
        </p:txBody>
      </p:sp>
      <p:sp>
        <p:nvSpPr>
          <p:cNvPr id="22" name="Rectangle 14">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Marcador de contenido 7" descr="Texto, Carta&#10;&#10;Descripción generada automáticamente con confianza media">
            <a:extLst>
              <a:ext uri="{FF2B5EF4-FFF2-40B4-BE49-F238E27FC236}">
                <a16:creationId xmlns:a16="http://schemas.microsoft.com/office/drawing/2014/main" id="{E0889ECD-B2F0-DB82-A1B8-2A2995D7C6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58168" y="3793580"/>
            <a:ext cx="3610701" cy="911202"/>
          </a:xfrm>
        </p:spPr>
      </p:pic>
      <p:pic>
        <p:nvPicPr>
          <p:cNvPr id="6" name="Marcador de contenido 5">
            <a:extLst>
              <a:ext uri="{FF2B5EF4-FFF2-40B4-BE49-F238E27FC236}">
                <a16:creationId xmlns:a16="http://schemas.microsoft.com/office/drawing/2014/main" id="{7D9ECD08-41D6-DBE0-8363-BE17D3262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486" y="2283163"/>
            <a:ext cx="6241186" cy="748942"/>
          </a:xfrm>
          <a:prstGeom prst="rect">
            <a:avLst/>
          </a:prstGeom>
        </p:spPr>
      </p:pic>
      <p:sp>
        <p:nvSpPr>
          <p:cNvPr id="23" name="Rectangle 16">
            <a:extLst>
              <a:ext uri="{FF2B5EF4-FFF2-40B4-BE49-F238E27FC236}">
                <a16:creationId xmlns:a16="http://schemas.microsoft.com/office/drawing/2014/main" id="{02AF664E-956D-40D1-9B64-72A785708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68869" y="6209925"/>
            <a:ext cx="402336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a:extLst>
              <a:ext uri="{FF2B5EF4-FFF2-40B4-BE49-F238E27FC236}">
                <a16:creationId xmlns:a16="http://schemas.microsoft.com/office/drawing/2014/main" id="{929A3A47-316A-9EF9-0BBD-576C19AEFAE4}"/>
              </a:ext>
            </a:extLst>
          </p:cNvPr>
          <p:cNvSpPr>
            <a:spLocks noGrp="1"/>
          </p:cNvSpPr>
          <p:nvPr>
            <p:ph type="sldNum" sz="quarter" idx="12"/>
          </p:nvPr>
        </p:nvSpPr>
        <p:spPr>
          <a:xfrm>
            <a:off x="11454317" y="6420414"/>
            <a:ext cx="637909" cy="365125"/>
          </a:xfrm>
        </p:spPr>
        <p:txBody>
          <a:bodyPr>
            <a:normAutofit/>
          </a:bodyPr>
          <a:lstStyle/>
          <a:p>
            <a:pPr>
              <a:spcAft>
                <a:spcPts val="600"/>
              </a:spcAft>
            </a:pPr>
            <a:fld id="{DFDF98CC-160E-494C-8C3C-8CDC5FA257DE}" type="slidenum">
              <a:rPr lang="en-US" smtClean="0"/>
              <a:pPr>
                <a:spcAft>
                  <a:spcPts val="600"/>
                </a:spcAft>
              </a:pPr>
              <a:t>56</a:t>
            </a:fld>
            <a:endParaRPr lang="en-US"/>
          </a:p>
        </p:txBody>
      </p:sp>
    </p:spTree>
    <p:extLst>
      <p:ext uri="{BB962C8B-B14F-4D97-AF65-F5344CB8AC3E}">
        <p14:creationId xmlns:p14="http://schemas.microsoft.com/office/powerpoint/2010/main" val="18420026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34">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Rectangle 36">
            <a:extLst>
              <a:ext uri="{FF2B5EF4-FFF2-40B4-BE49-F238E27FC236}">
                <a16:creationId xmlns:a16="http://schemas.microsoft.com/office/drawing/2014/main" id="{67A7C490-FB0D-4946-BDB7-1CF2F58DA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5308C7A-20B1-3E25-71A3-9EC92C745B05}"/>
              </a:ext>
            </a:extLst>
          </p:cNvPr>
          <p:cNvSpPr>
            <a:spLocks noGrp="1"/>
          </p:cNvSpPr>
          <p:nvPr>
            <p:ph type="title"/>
          </p:nvPr>
        </p:nvSpPr>
        <p:spPr>
          <a:xfrm>
            <a:off x="517870" y="978408"/>
            <a:ext cx="6117661" cy="2334247"/>
          </a:xfrm>
        </p:spPr>
        <p:txBody>
          <a:bodyPr vert="horz" lIns="91440" tIns="45720" rIns="91440" bIns="45720" rtlCol="0" anchor="t">
            <a:normAutofit/>
          </a:bodyPr>
          <a:lstStyle/>
          <a:p>
            <a:r>
              <a:rPr lang="en-US" b="1" kern="1200">
                <a:solidFill>
                  <a:schemeClr val="tx1"/>
                </a:solidFill>
                <a:latin typeface="+mj-lt"/>
                <a:ea typeface="+mj-ea"/>
                <a:cs typeface="+mj-cs"/>
              </a:rPr>
              <a:t>Partial tap hopping</a:t>
            </a:r>
          </a:p>
        </p:txBody>
      </p:sp>
      <p:sp>
        <p:nvSpPr>
          <p:cNvPr id="44" name="Rectangle 38">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Marcador de contenido 5" descr="Imagen que contiene Diagrama&#10;&#10;Descripción generada automáticamente">
            <a:extLst>
              <a:ext uri="{FF2B5EF4-FFF2-40B4-BE49-F238E27FC236}">
                <a16:creationId xmlns:a16="http://schemas.microsoft.com/office/drawing/2014/main" id="{9D8A2DFE-7D46-6871-38CF-3B554FF49D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37" y="4199860"/>
            <a:ext cx="4820216" cy="795335"/>
          </a:xfrm>
          <a:prstGeom prst="rect">
            <a:avLst/>
          </a:prstGeom>
        </p:spPr>
      </p:pic>
      <p:pic>
        <p:nvPicPr>
          <p:cNvPr id="8" name="Marcador de contenido 7" descr="Diagrama, Esquemático&#10;&#10;Descripción generada automáticamente">
            <a:extLst>
              <a:ext uri="{FF2B5EF4-FFF2-40B4-BE49-F238E27FC236}">
                <a16:creationId xmlns:a16="http://schemas.microsoft.com/office/drawing/2014/main" id="{5F596E38-BFDC-0FC9-AE80-6B1022239F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817" y="4199860"/>
            <a:ext cx="5193776" cy="766080"/>
          </a:xfrm>
          <a:prstGeom prst="rect">
            <a:avLst/>
          </a:prstGeom>
        </p:spPr>
      </p:pic>
      <p:pic>
        <p:nvPicPr>
          <p:cNvPr id="11" name="Marcador de contenido 10">
            <a:extLst>
              <a:ext uri="{FF2B5EF4-FFF2-40B4-BE49-F238E27FC236}">
                <a16:creationId xmlns:a16="http://schemas.microsoft.com/office/drawing/2014/main" id="{13EFDC3D-52A0-6D91-4BB2-15359B90A05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289748" y="3149377"/>
            <a:ext cx="6178545" cy="556069"/>
          </a:xfrm>
          <a:prstGeom prst="rect">
            <a:avLst/>
          </a:prstGeom>
        </p:spPr>
      </p:pic>
      <p:sp>
        <p:nvSpPr>
          <p:cNvPr id="41" name="Rectangle 40">
            <a:extLst>
              <a:ext uri="{FF2B5EF4-FFF2-40B4-BE49-F238E27FC236}">
                <a16:creationId xmlns:a16="http://schemas.microsoft.com/office/drawing/2014/main" id="{DFE15FB3-1415-45E1-A607-27FE3B9C1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40028" y="6209925"/>
            <a:ext cx="333756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a:extLst>
              <a:ext uri="{FF2B5EF4-FFF2-40B4-BE49-F238E27FC236}">
                <a16:creationId xmlns:a16="http://schemas.microsoft.com/office/drawing/2014/main" id="{908F0C2A-4069-31E7-434F-BBC19D4DCD12}"/>
              </a:ext>
            </a:extLst>
          </p:cNvPr>
          <p:cNvSpPr>
            <a:spLocks noGrp="1"/>
          </p:cNvSpPr>
          <p:nvPr>
            <p:ph type="sldNum" sz="quarter" idx="12"/>
          </p:nvPr>
        </p:nvSpPr>
        <p:spPr>
          <a:xfrm>
            <a:off x="11454317" y="6420414"/>
            <a:ext cx="637909" cy="365125"/>
          </a:xfrm>
        </p:spPr>
        <p:txBody>
          <a:bodyPr vert="horz" lIns="91440" tIns="45720" rIns="91440" bIns="45720" rtlCol="0" anchor="ctr">
            <a:normAutofit/>
          </a:bodyPr>
          <a:lstStyle/>
          <a:p>
            <a:pPr>
              <a:spcAft>
                <a:spcPts val="600"/>
              </a:spcAft>
            </a:pPr>
            <a:fld id="{DFDF98CC-160E-494C-8C3C-8CDC5FA257DE}" type="slidenum">
              <a:rPr lang="en-US" smtClean="0"/>
              <a:pPr>
                <a:spcAft>
                  <a:spcPts val="600"/>
                </a:spcAft>
              </a:pPr>
              <a:t>57</a:t>
            </a:fld>
            <a:endParaRPr lang="en-US"/>
          </a:p>
        </p:txBody>
      </p:sp>
    </p:spTree>
    <p:extLst>
      <p:ext uri="{BB962C8B-B14F-4D97-AF65-F5344CB8AC3E}">
        <p14:creationId xmlns:p14="http://schemas.microsoft.com/office/powerpoint/2010/main" val="36610819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FFA17C-0469-5E2A-7B3B-33E3AD3AAFD2}"/>
              </a:ext>
            </a:extLst>
          </p:cNvPr>
          <p:cNvSpPr>
            <a:spLocks noGrp="1"/>
          </p:cNvSpPr>
          <p:nvPr>
            <p:ph type="title"/>
          </p:nvPr>
        </p:nvSpPr>
        <p:spPr/>
        <p:txBody>
          <a:bodyPr/>
          <a:lstStyle/>
          <a:p>
            <a:r>
              <a:rPr lang="es-ES" dirty="0"/>
              <a:t>A neural detector </a:t>
            </a:r>
            <a:r>
              <a:rPr lang="es-ES" dirty="0" err="1"/>
              <a:t>for</a:t>
            </a:r>
            <a:r>
              <a:rPr lang="es-ES" dirty="0"/>
              <a:t> lateral </a:t>
            </a:r>
            <a:r>
              <a:rPr lang="es-ES" dirty="0" err="1"/>
              <a:t>hops</a:t>
            </a:r>
            <a:endParaRPr lang="es-ES" dirty="0"/>
          </a:p>
        </p:txBody>
      </p:sp>
      <p:pic>
        <p:nvPicPr>
          <p:cNvPr id="5" name="Marcador de contenido 4" descr="Diagrama&#10;&#10;Descripción generada automáticamente">
            <a:extLst>
              <a:ext uri="{FF2B5EF4-FFF2-40B4-BE49-F238E27FC236}">
                <a16:creationId xmlns:a16="http://schemas.microsoft.com/office/drawing/2014/main" id="{7967A545-5E7B-00E9-CE17-7CD05F4C97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8375" y="983456"/>
            <a:ext cx="6905626" cy="5179219"/>
          </a:xfrm>
        </p:spPr>
      </p:pic>
      <p:sp>
        <p:nvSpPr>
          <p:cNvPr id="3" name="Marcador de número de diapositiva 2">
            <a:extLst>
              <a:ext uri="{FF2B5EF4-FFF2-40B4-BE49-F238E27FC236}">
                <a16:creationId xmlns:a16="http://schemas.microsoft.com/office/drawing/2014/main" id="{675E0F2E-6EB0-3279-5886-2D06EF0C227D}"/>
              </a:ext>
            </a:extLst>
          </p:cNvPr>
          <p:cNvSpPr>
            <a:spLocks noGrp="1"/>
          </p:cNvSpPr>
          <p:nvPr>
            <p:ph type="sldNum" sz="quarter" idx="12"/>
          </p:nvPr>
        </p:nvSpPr>
        <p:spPr/>
        <p:txBody>
          <a:bodyPr/>
          <a:lstStyle/>
          <a:p>
            <a:fld id="{DFDF98CC-160E-494C-8C3C-8CDC5FA257DE}" type="slidenum">
              <a:rPr lang="en-US" smtClean="0"/>
              <a:t>58</a:t>
            </a:fld>
            <a:endParaRPr lang="en-US"/>
          </a:p>
        </p:txBody>
      </p:sp>
    </p:spTree>
    <p:extLst>
      <p:ext uri="{BB962C8B-B14F-4D97-AF65-F5344CB8AC3E}">
        <p14:creationId xmlns:p14="http://schemas.microsoft.com/office/powerpoint/2010/main" val="32974706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9336624-D786-B257-CE45-D3E5A6BC9EF7}"/>
              </a:ext>
            </a:extLst>
          </p:cNvPr>
          <p:cNvSpPr>
            <a:spLocks noGrp="1"/>
          </p:cNvSpPr>
          <p:nvPr>
            <p:ph type="title"/>
          </p:nvPr>
        </p:nvSpPr>
        <p:spPr>
          <a:xfrm>
            <a:off x="7248525" y="976160"/>
            <a:ext cx="4425605" cy="1934172"/>
          </a:xfrm>
        </p:spPr>
        <p:txBody>
          <a:bodyPr>
            <a:normAutofit/>
          </a:bodyPr>
          <a:lstStyle/>
          <a:p>
            <a:r>
              <a:rPr lang="es-ES" dirty="0"/>
              <a:t>Good performance</a:t>
            </a:r>
          </a:p>
        </p:txBody>
      </p:sp>
      <p:sp>
        <p:nvSpPr>
          <p:cNvPr id="14" name="Rectangle 13">
            <a:extLst>
              <a:ext uri="{FF2B5EF4-FFF2-40B4-BE49-F238E27FC236}">
                <a16:creationId xmlns:a16="http://schemas.microsoft.com/office/drawing/2014/main" id="{C1F1676C-F2A4-4F2A-95E0-0AAB69957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2947"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Gráfico, Gráfico de líneas&#10;&#10;Descripción generada automáticamente">
            <a:extLst>
              <a:ext uri="{FF2B5EF4-FFF2-40B4-BE49-F238E27FC236}">
                <a16:creationId xmlns:a16="http://schemas.microsoft.com/office/drawing/2014/main" id="{223280C2-5020-02D2-F76C-62918BE897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011" y="1165460"/>
            <a:ext cx="6568388" cy="4926290"/>
          </a:xfrm>
          <a:prstGeom prst="rect">
            <a:avLst/>
          </a:prstGeom>
        </p:spPr>
      </p:pic>
      <p:sp>
        <p:nvSpPr>
          <p:cNvPr id="9" name="Content Placeholder 8">
            <a:extLst>
              <a:ext uri="{FF2B5EF4-FFF2-40B4-BE49-F238E27FC236}">
                <a16:creationId xmlns:a16="http://schemas.microsoft.com/office/drawing/2014/main" id="{FAA50B52-3132-2BB6-B393-B772B536282D}"/>
              </a:ext>
            </a:extLst>
          </p:cNvPr>
          <p:cNvSpPr>
            <a:spLocks noGrp="1"/>
          </p:cNvSpPr>
          <p:nvPr>
            <p:ph idx="1"/>
          </p:nvPr>
        </p:nvSpPr>
        <p:spPr>
          <a:xfrm>
            <a:off x="7381875" y="3172570"/>
            <a:ext cx="4216255" cy="3016294"/>
          </a:xfrm>
        </p:spPr>
        <p:txBody>
          <a:bodyPr>
            <a:normAutofit/>
          </a:bodyPr>
          <a:lstStyle/>
          <a:p>
            <a:pPr algn="l"/>
            <a:r>
              <a:rPr lang="en-US" sz="1800" b="0" i="0" u="none" strike="noStrike" baseline="0" dirty="0">
                <a:latin typeface="F28"/>
              </a:rPr>
              <a:t>Suitable for integration into NNKF schemes.</a:t>
            </a:r>
            <a:endParaRPr lang="en-US" dirty="0"/>
          </a:p>
        </p:txBody>
      </p:sp>
      <p:sp>
        <p:nvSpPr>
          <p:cNvPr id="16" name="Rectangle 15">
            <a:extLst>
              <a:ext uri="{FF2B5EF4-FFF2-40B4-BE49-F238E27FC236}">
                <a16:creationId xmlns:a16="http://schemas.microsoft.com/office/drawing/2014/main" id="{9322A652-16AB-4D19-AA9B-F65C11236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número de diapositiva 2">
            <a:extLst>
              <a:ext uri="{FF2B5EF4-FFF2-40B4-BE49-F238E27FC236}">
                <a16:creationId xmlns:a16="http://schemas.microsoft.com/office/drawing/2014/main" id="{95A4DB6F-56CC-8843-9A24-B36DFFA4F17E}"/>
              </a:ext>
            </a:extLst>
          </p:cNvPr>
          <p:cNvSpPr>
            <a:spLocks noGrp="1"/>
          </p:cNvSpPr>
          <p:nvPr>
            <p:ph type="sldNum" sz="quarter" idx="12"/>
          </p:nvPr>
        </p:nvSpPr>
        <p:spPr/>
        <p:txBody>
          <a:bodyPr/>
          <a:lstStyle/>
          <a:p>
            <a:fld id="{DFDF98CC-160E-494C-8C3C-8CDC5FA257DE}" type="slidenum">
              <a:rPr lang="en-US" smtClean="0"/>
              <a:t>59</a:t>
            </a:fld>
            <a:endParaRPr lang="en-US"/>
          </a:p>
        </p:txBody>
      </p:sp>
    </p:spTree>
    <p:extLst>
      <p:ext uri="{BB962C8B-B14F-4D97-AF65-F5344CB8AC3E}">
        <p14:creationId xmlns:p14="http://schemas.microsoft.com/office/powerpoint/2010/main" val="1363287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F32F1E5-D276-4903-A7FB-E083AEFD5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1EDBAD4-CA8E-4A37-A91C-CF0FBC51C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5"/>
            <a:ext cx="12188952" cy="68579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EFC89CC-5208-3DD9-A4FB-361E256843CC}"/>
              </a:ext>
            </a:extLst>
          </p:cNvPr>
          <p:cNvSpPr>
            <a:spLocks noGrp="1"/>
          </p:cNvSpPr>
          <p:nvPr>
            <p:ph type="title"/>
          </p:nvPr>
        </p:nvSpPr>
        <p:spPr>
          <a:xfrm>
            <a:off x="517870" y="966635"/>
            <a:ext cx="5021183" cy="2751014"/>
          </a:xfrm>
        </p:spPr>
        <p:txBody>
          <a:bodyPr>
            <a:normAutofit/>
          </a:bodyPr>
          <a:lstStyle/>
          <a:p>
            <a:r>
              <a:rPr lang="es-ES" dirty="0" err="1">
                <a:solidFill>
                  <a:srgbClr val="000000"/>
                </a:solidFill>
              </a:rPr>
              <a:t>Statement</a:t>
            </a:r>
            <a:r>
              <a:rPr lang="es-ES" dirty="0">
                <a:solidFill>
                  <a:srgbClr val="000000"/>
                </a:solidFill>
              </a:rPr>
              <a:t> </a:t>
            </a:r>
            <a:r>
              <a:rPr lang="es-ES" dirty="0" err="1">
                <a:solidFill>
                  <a:srgbClr val="000000"/>
                </a:solidFill>
              </a:rPr>
              <a:t>of</a:t>
            </a:r>
            <a:r>
              <a:rPr lang="es-ES" dirty="0">
                <a:solidFill>
                  <a:srgbClr val="000000"/>
                </a:solidFill>
              </a:rPr>
              <a:t> </a:t>
            </a:r>
            <a:r>
              <a:rPr lang="es-ES" dirty="0" err="1">
                <a:solidFill>
                  <a:srgbClr val="000000"/>
                </a:solidFill>
              </a:rPr>
              <a:t>the</a:t>
            </a:r>
            <a:r>
              <a:rPr lang="es-ES" dirty="0">
                <a:solidFill>
                  <a:srgbClr val="000000"/>
                </a:solidFill>
              </a:rPr>
              <a:t> </a:t>
            </a:r>
            <a:r>
              <a:rPr lang="es-ES" dirty="0" err="1">
                <a:solidFill>
                  <a:srgbClr val="000000"/>
                </a:solidFill>
              </a:rPr>
              <a:t>problem</a:t>
            </a:r>
            <a:endParaRPr lang="es-ES" dirty="0">
              <a:solidFill>
                <a:srgbClr val="000000"/>
              </a:solidFill>
            </a:endParaRPr>
          </a:p>
        </p:txBody>
      </p:sp>
      <p:sp>
        <p:nvSpPr>
          <p:cNvPr id="12" name="Rectangle 11">
            <a:extLst>
              <a:ext uri="{FF2B5EF4-FFF2-40B4-BE49-F238E27FC236}">
                <a16:creationId xmlns:a16="http://schemas.microsoft.com/office/drawing/2014/main" id="{2716B85D-0F68-4B6F-8A83-99D6E80F4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44F55FD-6E97-46CD-B9CB-723352BE12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arcador de contenido 2">
            <a:extLst>
              <a:ext uri="{FF2B5EF4-FFF2-40B4-BE49-F238E27FC236}">
                <a16:creationId xmlns:a16="http://schemas.microsoft.com/office/drawing/2014/main" id="{32A4BF8E-633F-9A84-E396-0D123387120A}"/>
              </a:ext>
            </a:extLst>
          </p:cNvPr>
          <p:cNvSpPr>
            <a:spLocks noGrp="1"/>
          </p:cNvSpPr>
          <p:nvPr>
            <p:ph idx="1"/>
          </p:nvPr>
        </p:nvSpPr>
        <p:spPr>
          <a:xfrm>
            <a:off x="6652947" y="966634"/>
            <a:ext cx="5021184" cy="2751013"/>
          </a:xfrm>
        </p:spPr>
        <p:txBody>
          <a:bodyPr>
            <a:noAutofit/>
          </a:bodyPr>
          <a:lstStyle/>
          <a:p>
            <a:r>
              <a:rPr lang="es-ES" sz="4400" dirty="0" err="1">
                <a:solidFill>
                  <a:srgbClr val="000000"/>
                </a:solidFill>
              </a:rPr>
              <a:t>Abrupt</a:t>
            </a:r>
            <a:r>
              <a:rPr lang="es-ES" sz="4400" dirty="0">
                <a:solidFill>
                  <a:srgbClr val="000000"/>
                </a:solidFill>
              </a:rPr>
              <a:t> </a:t>
            </a:r>
            <a:r>
              <a:rPr lang="es-ES" sz="4400" dirty="0" err="1">
                <a:solidFill>
                  <a:srgbClr val="000000"/>
                </a:solidFill>
              </a:rPr>
              <a:t>changes</a:t>
            </a:r>
            <a:endParaRPr lang="es-ES" sz="4400" dirty="0">
              <a:solidFill>
                <a:srgbClr val="000000"/>
              </a:solidFill>
            </a:endParaRPr>
          </a:p>
          <a:p>
            <a:endParaRPr lang="es-ES" sz="4400" dirty="0">
              <a:solidFill>
                <a:srgbClr val="000000"/>
              </a:solidFill>
            </a:endParaRPr>
          </a:p>
          <a:p>
            <a:r>
              <a:rPr lang="es-ES" sz="4400" dirty="0">
                <a:solidFill>
                  <a:srgbClr val="000000"/>
                </a:solidFill>
              </a:rPr>
              <a:t>Kalman </a:t>
            </a:r>
            <a:r>
              <a:rPr lang="es-ES" sz="4400" dirty="0" err="1">
                <a:solidFill>
                  <a:srgbClr val="000000"/>
                </a:solidFill>
              </a:rPr>
              <a:t>filtering</a:t>
            </a:r>
            <a:endParaRPr lang="es-ES" sz="4400" dirty="0">
              <a:solidFill>
                <a:srgbClr val="000000"/>
              </a:solidFill>
            </a:endParaRPr>
          </a:p>
        </p:txBody>
      </p:sp>
      <p:sp>
        <p:nvSpPr>
          <p:cNvPr id="3" name="Marcador de número de diapositiva 2">
            <a:extLst>
              <a:ext uri="{FF2B5EF4-FFF2-40B4-BE49-F238E27FC236}">
                <a16:creationId xmlns:a16="http://schemas.microsoft.com/office/drawing/2014/main" id="{C3E743F2-F1BF-B2EA-9073-5977AAC55F57}"/>
              </a:ext>
            </a:extLst>
          </p:cNvPr>
          <p:cNvSpPr>
            <a:spLocks noGrp="1"/>
          </p:cNvSpPr>
          <p:nvPr>
            <p:ph type="sldNum" sz="quarter" idx="12"/>
          </p:nvPr>
        </p:nvSpPr>
        <p:spPr/>
        <p:txBody>
          <a:bodyPr/>
          <a:lstStyle/>
          <a:p>
            <a:fld id="{DFDF98CC-160E-494C-8C3C-8CDC5FA257DE}" type="slidenum">
              <a:rPr lang="en-US" smtClean="0"/>
              <a:t>6</a:t>
            </a:fld>
            <a:endParaRPr lang="en-US"/>
          </a:p>
        </p:txBody>
      </p:sp>
    </p:spTree>
    <p:extLst>
      <p:ext uri="{BB962C8B-B14F-4D97-AF65-F5344CB8AC3E}">
        <p14:creationId xmlns:p14="http://schemas.microsoft.com/office/powerpoint/2010/main" val="6740532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Marcador de contenido 4" descr="Diagrama&#10;&#10;Descripción generada automáticamente">
            <a:extLst>
              <a:ext uri="{FF2B5EF4-FFF2-40B4-BE49-F238E27FC236}">
                <a16:creationId xmlns:a16="http://schemas.microsoft.com/office/drawing/2014/main" id="{6C01750F-56BB-37A2-0FCA-32EE2473892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
          <a:stretch/>
        </p:blipFill>
        <p:spPr>
          <a:xfrm>
            <a:off x="20" y="10"/>
            <a:ext cx="12188932" cy="6857990"/>
          </a:xfrm>
          <a:prstGeom prst="rect">
            <a:avLst/>
          </a:prstGeom>
        </p:spPr>
      </p:pic>
      <p:sp>
        <p:nvSpPr>
          <p:cNvPr id="19" name="Rectangle 18">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0631"/>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Marcador de número de diapositiva 1">
            <a:extLst>
              <a:ext uri="{FF2B5EF4-FFF2-40B4-BE49-F238E27FC236}">
                <a16:creationId xmlns:a16="http://schemas.microsoft.com/office/drawing/2014/main" id="{11EC4CF0-03BC-E474-A5C3-44C8441CB39D}"/>
              </a:ext>
            </a:extLst>
          </p:cNvPr>
          <p:cNvSpPr>
            <a:spLocks noGrp="1"/>
          </p:cNvSpPr>
          <p:nvPr>
            <p:ph type="sldNum" sz="quarter" idx="12"/>
          </p:nvPr>
        </p:nvSpPr>
        <p:spPr/>
        <p:txBody>
          <a:bodyPr/>
          <a:lstStyle/>
          <a:p>
            <a:fld id="{DFDF98CC-160E-494C-8C3C-8CDC5FA257DE}" type="slidenum">
              <a:rPr lang="en-US" smtClean="0"/>
              <a:t>60</a:t>
            </a:fld>
            <a:endParaRPr lang="en-US"/>
          </a:p>
        </p:txBody>
      </p:sp>
    </p:spTree>
    <p:extLst>
      <p:ext uri="{BB962C8B-B14F-4D97-AF65-F5344CB8AC3E}">
        <p14:creationId xmlns:p14="http://schemas.microsoft.com/office/powerpoint/2010/main" val="27162928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F32F1E5-D276-4903-A7FB-E083AEFD5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1EDBAD4-CA8E-4A37-A91C-CF0FBC51C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5"/>
            <a:ext cx="12188952" cy="68579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EFC89CC-5208-3DD9-A4FB-361E256843CC}"/>
              </a:ext>
            </a:extLst>
          </p:cNvPr>
          <p:cNvSpPr>
            <a:spLocks noGrp="1"/>
          </p:cNvSpPr>
          <p:nvPr>
            <p:ph type="title"/>
          </p:nvPr>
        </p:nvSpPr>
        <p:spPr>
          <a:xfrm>
            <a:off x="517870" y="966635"/>
            <a:ext cx="5021183" cy="2751014"/>
          </a:xfrm>
        </p:spPr>
        <p:txBody>
          <a:bodyPr>
            <a:normAutofit/>
          </a:bodyPr>
          <a:lstStyle/>
          <a:p>
            <a:r>
              <a:rPr lang="es-ES" dirty="0">
                <a:solidFill>
                  <a:srgbClr val="000000"/>
                </a:solidFill>
              </a:rPr>
              <a:t>Novel </a:t>
            </a:r>
            <a:r>
              <a:rPr lang="es-ES" dirty="0" err="1">
                <a:solidFill>
                  <a:srgbClr val="000000"/>
                </a:solidFill>
              </a:rPr>
              <a:t>contributions</a:t>
            </a:r>
            <a:endParaRPr lang="es-ES" dirty="0">
              <a:solidFill>
                <a:srgbClr val="000000"/>
              </a:solidFill>
            </a:endParaRPr>
          </a:p>
        </p:txBody>
      </p:sp>
      <p:sp>
        <p:nvSpPr>
          <p:cNvPr id="12" name="Rectangle 11">
            <a:extLst>
              <a:ext uri="{FF2B5EF4-FFF2-40B4-BE49-F238E27FC236}">
                <a16:creationId xmlns:a16="http://schemas.microsoft.com/office/drawing/2014/main" id="{2716B85D-0F68-4B6F-8A83-99D6E80F4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44F55FD-6E97-46CD-B9CB-723352BE12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arcador de contenido 2">
            <a:extLst>
              <a:ext uri="{FF2B5EF4-FFF2-40B4-BE49-F238E27FC236}">
                <a16:creationId xmlns:a16="http://schemas.microsoft.com/office/drawing/2014/main" id="{32A4BF8E-633F-9A84-E396-0D123387120A}"/>
              </a:ext>
            </a:extLst>
          </p:cNvPr>
          <p:cNvSpPr>
            <a:spLocks noGrp="1"/>
          </p:cNvSpPr>
          <p:nvPr>
            <p:ph idx="1"/>
          </p:nvPr>
        </p:nvSpPr>
        <p:spPr>
          <a:xfrm>
            <a:off x="6241312" y="966634"/>
            <a:ext cx="5432819" cy="2751013"/>
          </a:xfrm>
        </p:spPr>
        <p:txBody>
          <a:bodyPr>
            <a:noAutofit/>
          </a:bodyPr>
          <a:lstStyle/>
          <a:p>
            <a:r>
              <a:rPr lang="es-ES" sz="5400" dirty="0">
                <a:solidFill>
                  <a:srgbClr val="000000"/>
                </a:solidFill>
              </a:rPr>
              <a:t>   SMAP</a:t>
            </a:r>
          </a:p>
          <a:p>
            <a:r>
              <a:rPr lang="es-ES" sz="5400" dirty="0">
                <a:solidFill>
                  <a:srgbClr val="000000"/>
                </a:solidFill>
              </a:rPr>
              <a:t>   NNKF</a:t>
            </a:r>
          </a:p>
          <a:p>
            <a:r>
              <a:rPr lang="es-ES" sz="5400" dirty="0">
                <a:solidFill>
                  <a:srgbClr val="000000"/>
                </a:solidFill>
              </a:rPr>
              <a:t>   </a:t>
            </a:r>
            <a:r>
              <a:rPr lang="es-ES" sz="5400" dirty="0" err="1">
                <a:solidFill>
                  <a:srgbClr val="000000"/>
                </a:solidFill>
              </a:rPr>
              <a:t>Partial</a:t>
            </a:r>
            <a:r>
              <a:rPr lang="es-ES" sz="5400" dirty="0">
                <a:solidFill>
                  <a:srgbClr val="000000"/>
                </a:solidFill>
              </a:rPr>
              <a:t> </a:t>
            </a:r>
            <a:r>
              <a:rPr lang="es-ES" sz="5400" dirty="0" err="1">
                <a:solidFill>
                  <a:srgbClr val="000000"/>
                </a:solidFill>
              </a:rPr>
              <a:t>taps</a:t>
            </a:r>
            <a:endParaRPr lang="es-ES" sz="5400" dirty="0">
              <a:solidFill>
                <a:srgbClr val="000000"/>
              </a:solidFill>
            </a:endParaRPr>
          </a:p>
          <a:p>
            <a:r>
              <a:rPr lang="es-ES" sz="5400" dirty="0">
                <a:solidFill>
                  <a:srgbClr val="000000"/>
                </a:solidFill>
                <a:sym typeface="Wingdings" panose="05000000000000000000" pitchFamily="2" charset="2"/>
              </a:rPr>
              <a:t> </a:t>
            </a:r>
            <a:r>
              <a:rPr lang="es-ES" sz="5400" dirty="0" err="1">
                <a:solidFill>
                  <a:srgbClr val="000000"/>
                </a:solidFill>
              </a:rPr>
              <a:t>Neurofinancial</a:t>
            </a:r>
            <a:endParaRPr lang="es-ES" sz="5400" dirty="0">
              <a:solidFill>
                <a:srgbClr val="000000"/>
              </a:solidFill>
            </a:endParaRPr>
          </a:p>
        </p:txBody>
      </p:sp>
      <p:sp>
        <p:nvSpPr>
          <p:cNvPr id="3" name="Marcador de número de diapositiva 2">
            <a:extLst>
              <a:ext uri="{FF2B5EF4-FFF2-40B4-BE49-F238E27FC236}">
                <a16:creationId xmlns:a16="http://schemas.microsoft.com/office/drawing/2014/main" id="{EB7E0FD6-F58C-7574-9ABF-0F2BDCFF8842}"/>
              </a:ext>
            </a:extLst>
          </p:cNvPr>
          <p:cNvSpPr>
            <a:spLocks noGrp="1"/>
          </p:cNvSpPr>
          <p:nvPr>
            <p:ph type="sldNum" sz="quarter" idx="12"/>
          </p:nvPr>
        </p:nvSpPr>
        <p:spPr/>
        <p:txBody>
          <a:bodyPr/>
          <a:lstStyle/>
          <a:p>
            <a:fld id="{DFDF98CC-160E-494C-8C3C-8CDC5FA257DE}" type="slidenum">
              <a:rPr lang="en-US" smtClean="0"/>
              <a:t>61</a:t>
            </a:fld>
            <a:endParaRPr lang="en-US"/>
          </a:p>
        </p:txBody>
      </p:sp>
    </p:spTree>
    <p:extLst>
      <p:ext uri="{BB962C8B-B14F-4D97-AF65-F5344CB8AC3E}">
        <p14:creationId xmlns:p14="http://schemas.microsoft.com/office/powerpoint/2010/main" val="1295985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Toy plastic numbers">
            <a:extLst>
              <a:ext uri="{FF2B5EF4-FFF2-40B4-BE49-F238E27FC236}">
                <a16:creationId xmlns:a16="http://schemas.microsoft.com/office/drawing/2014/main" id="{487E3154-CD2A-78BF-ADFB-72D17A1FB3FC}"/>
              </a:ext>
            </a:extLst>
          </p:cNvPr>
          <p:cNvPicPr>
            <a:picLocks noChangeAspect="1"/>
          </p:cNvPicPr>
          <p:nvPr/>
        </p:nvPicPr>
        <p:blipFill rotWithShape="1">
          <a:blip r:embed="rId2"/>
          <a:srcRect t="9370" r="-1" b="6339"/>
          <a:stretch/>
        </p:blipFill>
        <p:spPr>
          <a:xfrm>
            <a:off x="20" y="10"/>
            <a:ext cx="12188932" cy="6857990"/>
          </a:xfrm>
          <a:prstGeom prst="rect">
            <a:avLst/>
          </a:prstGeom>
        </p:spPr>
      </p:pic>
      <p:sp>
        <p:nvSpPr>
          <p:cNvPr id="16" name="Rectangle 15">
            <a:extLst>
              <a:ext uri="{FF2B5EF4-FFF2-40B4-BE49-F238E27FC236}">
                <a16:creationId xmlns:a16="http://schemas.microsoft.com/office/drawing/2014/main" id="{637992A9-1E8C-4E57-B4F4-EE2D38E50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BA65D5A-61FE-7735-48E4-4AAEB319433D}"/>
              </a:ext>
            </a:extLst>
          </p:cNvPr>
          <p:cNvSpPr>
            <a:spLocks noGrp="1"/>
          </p:cNvSpPr>
          <p:nvPr>
            <p:ph type="title"/>
          </p:nvPr>
        </p:nvSpPr>
        <p:spPr>
          <a:xfrm>
            <a:off x="517870" y="978408"/>
            <a:ext cx="5021182" cy="2334248"/>
          </a:xfrm>
        </p:spPr>
        <p:txBody>
          <a:bodyPr vert="horz" lIns="91440" tIns="45720" rIns="91440" bIns="45720" rtlCol="0" anchor="t">
            <a:normAutofit/>
          </a:bodyPr>
          <a:lstStyle/>
          <a:p>
            <a:pPr>
              <a:lnSpc>
                <a:spcPct val="90000"/>
              </a:lnSpc>
            </a:pPr>
            <a:r>
              <a:rPr lang="en-US">
                <a:solidFill>
                  <a:srgbClr val="FFFFFF"/>
                </a:solidFill>
              </a:rPr>
              <a:t>The NNKF/KF divide is everywhere</a:t>
            </a:r>
          </a:p>
        </p:txBody>
      </p:sp>
      <p:sp>
        <p:nvSpPr>
          <p:cNvPr id="18" name="Rectangle 17">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a:extLst>
              <a:ext uri="{FF2B5EF4-FFF2-40B4-BE49-F238E27FC236}">
                <a16:creationId xmlns:a16="http://schemas.microsoft.com/office/drawing/2014/main" id="{80A11BDA-607F-5C85-DFE8-729E5BA43FCB}"/>
              </a:ext>
            </a:extLst>
          </p:cNvPr>
          <p:cNvSpPr>
            <a:spLocks noGrp="1"/>
          </p:cNvSpPr>
          <p:nvPr>
            <p:ph type="sldNum" sz="quarter" idx="12"/>
          </p:nvPr>
        </p:nvSpPr>
        <p:spPr>
          <a:xfrm>
            <a:off x="11454317" y="6420414"/>
            <a:ext cx="637909" cy="365125"/>
          </a:xfrm>
        </p:spPr>
        <p:txBody>
          <a:bodyPr vert="horz" lIns="91440" tIns="45720" rIns="91440" bIns="45720" rtlCol="0" anchor="ctr">
            <a:normAutofit/>
          </a:bodyPr>
          <a:lstStyle/>
          <a:p>
            <a:pPr>
              <a:spcAft>
                <a:spcPts val="600"/>
              </a:spcAft>
            </a:pPr>
            <a:fld id="{DFDF98CC-160E-494C-8C3C-8CDC5FA257DE}" type="slidenum">
              <a:rPr lang="en-US" smtClean="0">
                <a:solidFill>
                  <a:srgbClr val="FFFFFF"/>
                </a:solidFill>
              </a:rPr>
              <a:pPr>
                <a:spcAft>
                  <a:spcPts val="600"/>
                </a:spcAft>
              </a:pPr>
              <a:t>62</a:t>
            </a:fld>
            <a:endParaRPr lang="en-US">
              <a:solidFill>
                <a:srgbClr val="FFFFFF"/>
              </a:solidFill>
            </a:endParaRPr>
          </a:p>
        </p:txBody>
      </p:sp>
      <p:sp>
        <p:nvSpPr>
          <p:cNvPr id="5" name="CuadroTexto 4">
            <a:extLst>
              <a:ext uri="{FF2B5EF4-FFF2-40B4-BE49-F238E27FC236}">
                <a16:creationId xmlns:a16="http://schemas.microsoft.com/office/drawing/2014/main" id="{443842D6-0E99-00D2-9A25-5FC483B1EA9F}"/>
              </a:ext>
            </a:extLst>
          </p:cNvPr>
          <p:cNvSpPr txBox="1"/>
          <p:nvPr/>
        </p:nvSpPr>
        <p:spPr>
          <a:xfrm>
            <a:off x="6570921" y="4316653"/>
            <a:ext cx="3801139" cy="1938992"/>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marL="285750" indent="-285750">
              <a:buFontTx/>
              <a:buChar char="-"/>
            </a:pPr>
            <a:r>
              <a:rPr lang="es-ES" sz="2400" dirty="0" err="1"/>
              <a:t>Finance</a:t>
            </a:r>
            <a:endParaRPr lang="es-ES" sz="2400" dirty="0"/>
          </a:p>
          <a:p>
            <a:pPr marL="285750" indent="-285750">
              <a:buFontTx/>
              <a:buChar char="-"/>
            </a:pPr>
            <a:r>
              <a:rPr lang="es-ES" sz="2400" dirty="0" err="1"/>
              <a:t>Neuroscience</a:t>
            </a:r>
            <a:endParaRPr lang="es-ES" sz="2400" dirty="0"/>
          </a:p>
          <a:p>
            <a:pPr marL="285750" indent="-285750">
              <a:buFontTx/>
              <a:buChar char="-"/>
            </a:pPr>
            <a:r>
              <a:rPr lang="es-ES" sz="2400" dirty="0" err="1"/>
              <a:t>Communications</a:t>
            </a:r>
            <a:endParaRPr lang="es-ES" sz="2400" dirty="0"/>
          </a:p>
          <a:p>
            <a:pPr marL="285750" indent="-285750">
              <a:buFontTx/>
              <a:buChar char="-"/>
            </a:pPr>
            <a:r>
              <a:rPr lang="es-ES" sz="2400" dirty="0" err="1"/>
              <a:t>Emergencies</a:t>
            </a:r>
            <a:endParaRPr lang="es-ES" sz="2400" dirty="0"/>
          </a:p>
          <a:p>
            <a:pPr marL="285750" indent="-285750">
              <a:buFontTx/>
              <a:buChar char="-"/>
            </a:pPr>
            <a:r>
              <a:rPr lang="es-ES" sz="2400" dirty="0" err="1"/>
              <a:t>Continual</a:t>
            </a:r>
            <a:r>
              <a:rPr lang="es-ES" sz="2400" dirty="0"/>
              <a:t> </a:t>
            </a:r>
            <a:r>
              <a:rPr lang="es-ES" sz="2400" dirty="0" err="1"/>
              <a:t>Learning</a:t>
            </a:r>
            <a:r>
              <a:rPr lang="es-ES" sz="2400" dirty="0"/>
              <a:t> (AI)</a:t>
            </a:r>
          </a:p>
        </p:txBody>
      </p:sp>
    </p:spTree>
    <p:extLst>
      <p:ext uri="{BB962C8B-B14F-4D97-AF65-F5344CB8AC3E}">
        <p14:creationId xmlns:p14="http://schemas.microsoft.com/office/powerpoint/2010/main" val="18907664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2">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24">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65953C6-5C2C-DDDA-9672-67AE941F0207}"/>
              </a:ext>
            </a:extLst>
          </p:cNvPr>
          <p:cNvSpPr>
            <a:spLocks noGrp="1"/>
          </p:cNvSpPr>
          <p:nvPr>
            <p:ph type="title"/>
          </p:nvPr>
        </p:nvSpPr>
        <p:spPr>
          <a:xfrm>
            <a:off x="517870" y="978408"/>
            <a:ext cx="5021182" cy="2333778"/>
          </a:xfrm>
        </p:spPr>
        <p:txBody>
          <a:bodyPr vert="horz" lIns="91440" tIns="45720" rIns="91440" bIns="45720" rtlCol="0" anchor="t">
            <a:normAutofit/>
          </a:bodyPr>
          <a:lstStyle/>
          <a:p>
            <a:pPr>
              <a:lnSpc>
                <a:spcPct val="90000"/>
              </a:lnSpc>
            </a:pPr>
            <a:r>
              <a:rPr lang="en-US" sz="3800" dirty="0"/>
              <a:t>Abrupt changes both in finance and communications</a:t>
            </a:r>
          </a:p>
        </p:txBody>
      </p:sp>
      <p:sp>
        <p:nvSpPr>
          <p:cNvPr id="32" name="Rectangle 26">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Marcador de contenido 6" descr="Dibujo animado de un animal con la boca abierta&#10;&#10;Descripción generada automáticamente con confianza media">
            <a:extLst>
              <a:ext uri="{FF2B5EF4-FFF2-40B4-BE49-F238E27FC236}">
                <a16:creationId xmlns:a16="http://schemas.microsoft.com/office/drawing/2014/main" id="{5E3497DF-7D14-9973-D4DB-F9AB40A88A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0275" y="2779250"/>
            <a:ext cx="1733550" cy="3467100"/>
          </a:xfrm>
          <a:prstGeom prst="rect">
            <a:avLst/>
          </a:prstGeom>
        </p:spPr>
      </p:pic>
      <p:pic>
        <p:nvPicPr>
          <p:cNvPr id="5" name="Marcador de contenido 4" descr="Mapa&#10;&#10;Descripción generada automáticamente">
            <a:extLst>
              <a:ext uri="{FF2B5EF4-FFF2-40B4-BE49-F238E27FC236}">
                <a16:creationId xmlns:a16="http://schemas.microsoft.com/office/drawing/2014/main" id="{DDBB553C-83AB-0E05-F762-147083E19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943" y="974864"/>
            <a:ext cx="3518717" cy="5271486"/>
          </a:xfrm>
          <a:prstGeom prst="rect">
            <a:avLst/>
          </a:prstGeom>
        </p:spPr>
      </p:pic>
      <p:sp>
        <p:nvSpPr>
          <p:cNvPr id="3" name="Marcador de número de diapositiva 2">
            <a:extLst>
              <a:ext uri="{FF2B5EF4-FFF2-40B4-BE49-F238E27FC236}">
                <a16:creationId xmlns:a16="http://schemas.microsoft.com/office/drawing/2014/main" id="{731C9139-902E-CCC9-3CCC-37FFCAC35F9A}"/>
              </a:ext>
            </a:extLst>
          </p:cNvPr>
          <p:cNvSpPr>
            <a:spLocks noGrp="1"/>
          </p:cNvSpPr>
          <p:nvPr>
            <p:ph type="sldNum" sz="quarter" idx="12"/>
          </p:nvPr>
        </p:nvSpPr>
        <p:spPr/>
        <p:txBody>
          <a:bodyPr/>
          <a:lstStyle/>
          <a:p>
            <a:fld id="{DFDF98CC-160E-494C-8C3C-8CDC5FA257DE}" type="slidenum">
              <a:rPr lang="en-US" smtClean="0"/>
              <a:t>63</a:t>
            </a:fld>
            <a:endParaRPr lang="en-US"/>
          </a:p>
        </p:txBody>
      </p:sp>
    </p:spTree>
    <p:extLst>
      <p:ext uri="{BB962C8B-B14F-4D97-AF65-F5344CB8AC3E}">
        <p14:creationId xmlns:p14="http://schemas.microsoft.com/office/powerpoint/2010/main" val="6348301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Marcador de contenido 4" descr="Gráfico, Gráfico de líneas&#10;&#10;Descripción generada automáticamente">
            <a:extLst>
              <a:ext uri="{FF2B5EF4-FFF2-40B4-BE49-F238E27FC236}">
                <a16:creationId xmlns:a16="http://schemas.microsoft.com/office/drawing/2014/main" id="{DF45C96E-9CA9-0237-DC95-6A1B91F4EA8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9251"/>
          <a:stretch/>
        </p:blipFill>
        <p:spPr>
          <a:xfrm>
            <a:off x="20" y="10"/>
            <a:ext cx="12188932" cy="6857990"/>
          </a:xfrm>
          <a:prstGeom prst="rect">
            <a:avLst/>
          </a:prstGeom>
        </p:spPr>
      </p:pic>
      <p:sp>
        <p:nvSpPr>
          <p:cNvPr id="2" name="Marcador de número de diapositiva 1">
            <a:extLst>
              <a:ext uri="{FF2B5EF4-FFF2-40B4-BE49-F238E27FC236}">
                <a16:creationId xmlns:a16="http://schemas.microsoft.com/office/drawing/2014/main" id="{54494DF0-2275-ECFA-5E39-E77D89BD7343}"/>
              </a:ext>
            </a:extLst>
          </p:cNvPr>
          <p:cNvSpPr>
            <a:spLocks noGrp="1"/>
          </p:cNvSpPr>
          <p:nvPr>
            <p:ph type="sldNum" sz="quarter" idx="12"/>
          </p:nvPr>
        </p:nvSpPr>
        <p:spPr/>
        <p:txBody>
          <a:bodyPr/>
          <a:lstStyle/>
          <a:p>
            <a:fld id="{DFDF98CC-160E-494C-8C3C-8CDC5FA257DE}" type="slidenum">
              <a:rPr lang="en-US" smtClean="0"/>
              <a:t>64</a:t>
            </a:fld>
            <a:endParaRPr lang="en-US"/>
          </a:p>
        </p:txBody>
      </p:sp>
    </p:spTree>
    <p:extLst>
      <p:ext uri="{BB962C8B-B14F-4D97-AF65-F5344CB8AC3E}">
        <p14:creationId xmlns:p14="http://schemas.microsoft.com/office/powerpoint/2010/main" val="27359273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Marcador de contenido 4" descr="Gráfico&#10;&#10;Descripción generada automáticamente">
            <a:extLst>
              <a:ext uri="{FF2B5EF4-FFF2-40B4-BE49-F238E27FC236}">
                <a16:creationId xmlns:a16="http://schemas.microsoft.com/office/drawing/2014/main" id="{AFB6FED0-243D-95CF-F9FA-10EB944A3D3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416"/>
          <a:stretch/>
        </p:blipFill>
        <p:spPr>
          <a:xfrm>
            <a:off x="20" y="10"/>
            <a:ext cx="12188932" cy="6857990"/>
          </a:xfrm>
          <a:prstGeom prst="rect">
            <a:avLst/>
          </a:prstGeom>
        </p:spPr>
      </p:pic>
      <p:pic>
        <p:nvPicPr>
          <p:cNvPr id="7" name="Imagen 6" descr="Gráfico, Escala de tiempo">
            <a:extLst>
              <a:ext uri="{FF2B5EF4-FFF2-40B4-BE49-F238E27FC236}">
                <a16:creationId xmlns:a16="http://schemas.microsoft.com/office/drawing/2014/main" id="{35280CCC-CE69-175A-967D-C1206AA651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21" y="3985072"/>
            <a:ext cx="4198420" cy="2872928"/>
          </a:xfrm>
          <a:prstGeom prst="rect">
            <a:avLst/>
          </a:prstGeom>
        </p:spPr>
      </p:pic>
      <p:pic>
        <p:nvPicPr>
          <p:cNvPr id="9" name="Imagen 8" descr="Texto&#10;&#10;Descripción generada automáticamente">
            <a:extLst>
              <a:ext uri="{FF2B5EF4-FFF2-40B4-BE49-F238E27FC236}">
                <a16:creationId xmlns:a16="http://schemas.microsoft.com/office/drawing/2014/main" id="{E9A4AA99-367D-D609-403B-14FEBE2D2B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6198" y="193759"/>
            <a:ext cx="7505997" cy="1149264"/>
          </a:xfrm>
          <a:prstGeom prst="rect">
            <a:avLst/>
          </a:prstGeom>
        </p:spPr>
      </p:pic>
      <p:pic>
        <p:nvPicPr>
          <p:cNvPr id="13" name="Imagen 12" descr="Icono&#10;&#10;Descripción generada automáticamente con confianza baja">
            <a:extLst>
              <a:ext uri="{FF2B5EF4-FFF2-40B4-BE49-F238E27FC236}">
                <a16:creationId xmlns:a16="http://schemas.microsoft.com/office/drawing/2014/main" id="{E4BA3B9C-933A-636B-46B0-3CD1C07945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241831">
            <a:off x="6703827" y="1330593"/>
            <a:ext cx="1367655" cy="206179"/>
          </a:xfrm>
          <a:prstGeom prst="rect">
            <a:avLst/>
          </a:prstGeom>
        </p:spPr>
      </p:pic>
      <p:sp>
        <p:nvSpPr>
          <p:cNvPr id="14" name="Marcador de número de diapositiva 13">
            <a:extLst>
              <a:ext uri="{FF2B5EF4-FFF2-40B4-BE49-F238E27FC236}">
                <a16:creationId xmlns:a16="http://schemas.microsoft.com/office/drawing/2014/main" id="{1E75C456-21EA-DE08-314B-9503045E1F42}"/>
              </a:ext>
            </a:extLst>
          </p:cNvPr>
          <p:cNvSpPr>
            <a:spLocks noGrp="1"/>
          </p:cNvSpPr>
          <p:nvPr>
            <p:ph type="sldNum" sz="quarter" idx="12"/>
          </p:nvPr>
        </p:nvSpPr>
        <p:spPr>
          <a:xfrm>
            <a:off x="11461898" y="6411434"/>
            <a:ext cx="630328" cy="374106"/>
          </a:xfrm>
        </p:spPr>
        <p:txBody>
          <a:bodyPr/>
          <a:lstStyle/>
          <a:p>
            <a:fld id="{DFDF98CC-160E-494C-8C3C-8CDC5FA257DE}" type="slidenum">
              <a:rPr lang="en-US" smtClean="0"/>
              <a:t>65</a:t>
            </a:fld>
            <a:endParaRPr lang="en-US" dirty="0"/>
          </a:p>
        </p:txBody>
      </p:sp>
    </p:spTree>
    <p:extLst>
      <p:ext uri="{BB962C8B-B14F-4D97-AF65-F5344CB8AC3E}">
        <p14:creationId xmlns:p14="http://schemas.microsoft.com/office/powerpoint/2010/main" val="19333452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4213918-F1EB-4BCE-BE23-F5E9851E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26BE777-7D9B-A431-D095-77A8EF6F74CD}"/>
              </a:ext>
            </a:extLst>
          </p:cNvPr>
          <p:cNvSpPr>
            <a:spLocks noGrp="1"/>
          </p:cNvSpPr>
          <p:nvPr>
            <p:ph type="title"/>
          </p:nvPr>
        </p:nvSpPr>
        <p:spPr>
          <a:xfrm>
            <a:off x="521208" y="976160"/>
            <a:ext cx="11155680" cy="1636411"/>
          </a:xfrm>
        </p:spPr>
        <p:txBody>
          <a:bodyPr vert="horz" lIns="91440" tIns="45720" rIns="91440" bIns="45720" rtlCol="0">
            <a:normAutofit/>
          </a:bodyPr>
          <a:lstStyle/>
          <a:p>
            <a:r>
              <a:rPr lang="en-US" dirty="0"/>
              <a:t>Neural-Kalman Market Hypothesis</a:t>
            </a:r>
          </a:p>
        </p:txBody>
      </p:sp>
      <p:sp>
        <p:nvSpPr>
          <p:cNvPr id="36" name="Rectangle 35">
            <a:extLst>
              <a:ext uri="{FF2B5EF4-FFF2-40B4-BE49-F238E27FC236}">
                <a16:creationId xmlns:a16="http://schemas.microsoft.com/office/drawing/2014/main" id="{2062E862-C7F7-4CA1-B929-D0B75F5E9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Marcador de contenido 3">
            <a:extLst>
              <a:ext uri="{FF2B5EF4-FFF2-40B4-BE49-F238E27FC236}">
                <a16:creationId xmlns:a16="http://schemas.microsoft.com/office/drawing/2014/main" id="{67CD6AC0-2841-6188-0452-59208321CE92}"/>
              </a:ext>
            </a:extLst>
          </p:cNvPr>
          <p:cNvGraphicFramePr>
            <a:graphicFrameLocks noGrp="1"/>
          </p:cNvGraphicFramePr>
          <p:nvPr>
            <p:ph idx="1"/>
            <p:extLst>
              <p:ext uri="{D42A27DB-BD31-4B8C-83A1-F6EECF244321}">
                <p14:modId xmlns:p14="http://schemas.microsoft.com/office/powerpoint/2010/main" val="1297469015"/>
              </p:ext>
            </p:extLst>
          </p:nvPr>
        </p:nvGraphicFramePr>
        <p:xfrm>
          <a:off x="528320" y="2780521"/>
          <a:ext cx="11155680" cy="35176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a:extLst>
              <a:ext uri="{FF2B5EF4-FFF2-40B4-BE49-F238E27FC236}">
                <a16:creationId xmlns:a16="http://schemas.microsoft.com/office/drawing/2014/main" id="{A1453B83-3BF6-DCAD-D1EF-9C6A6CA9B950}"/>
              </a:ext>
            </a:extLst>
          </p:cNvPr>
          <p:cNvSpPr>
            <a:spLocks noGrp="1"/>
          </p:cNvSpPr>
          <p:nvPr>
            <p:ph type="sldNum" sz="quarter" idx="12"/>
          </p:nvPr>
        </p:nvSpPr>
        <p:spPr/>
        <p:txBody>
          <a:bodyPr/>
          <a:lstStyle/>
          <a:p>
            <a:fld id="{DFDF98CC-160E-494C-8C3C-8CDC5FA257DE}" type="slidenum">
              <a:rPr lang="en-US" smtClean="0"/>
              <a:t>66</a:t>
            </a:fld>
            <a:endParaRPr lang="en-US"/>
          </a:p>
        </p:txBody>
      </p:sp>
    </p:spTree>
    <p:extLst>
      <p:ext uri="{BB962C8B-B14F-4D97-AF65-F5344CB8AC3E}">
        <p14:creationId xmlns:p14="http://schemas.microsoft.com/office/powerpoint/2010/main" val="14532551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Rectangle 47">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Marcador de contenido 4">
            <a:extLst>
              <a:ext uri="{FF2B5EF4-FFF2-40B4-BE49-F238E27FC236}">
                <a16:creationId xmlns:a16="http://schemas.microsoft.com/office/drawing/2014/main" id="{3E7C4411-DA32-19D6-219E-F29DC4C4034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198" r="-1" b="16782"/>
          <a:stretch/>
        </p:blipFill>
        <p:spPr>
          <a:xfrm>
            <a:off x="20" y="10"/>
            <a:ext cx="12188932" cy="6857990"/>
          </a:xfrm>
          <a:prstGeom prst="rect">
            <a:avLst/>
          </a:prstGeom>
        </p:spPr>
      </p:pic>
      <p:sp>
        <p:nvSpPr>
          <p:cNvPr id="50" name="Rectangle 49">
            <a:extLst>
              <a:ext uri="{FF2B5EF4-FFF2-40B4-BE49-F238E27FC236}">
                <a16:creationId xmlns:a16="http://schemas.microsoft.com/office/drawing/2014/main" id="{ECF0998E-D577-43EA-A7B8-E3EC67F75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7DC364D-882B-4786-89FB-1703C1A5C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3205874"/>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41744A5-1908-2CB8-98DB-A3EA54BB425E}"/>
              </a:ext>
            </a:extLst>
          </p:cNvPr>
          <p:cNvSpPr>
            <a:spLocks noGrp="1"/>
          </p:cNvSpPr>
          <p:nvPr>
            <p:ph type="title"/>
          </p:nvPr>
        </p:nvSpPr>
        <p:spPr>
          <a:xfrm>
            <a:off x="517870" y="978408"/>
            <a:ext cx="5021182" cy="2334248"/>
          </a:xfrm>
        </p:spPr>
        <p:txBody>
          <a:bodyPr vert="horz" lIns="91440" tIns="45720" rIns="91440" bIns="45720" rtlCol="0" anchor="t">
            <a:normAutofit/>
          </a:bodyPr>
          <a:lstStyle/>
          <a:p>
            <a:r>
              <a:rPr lang="en-US">
                <a:solidFill>
                  <a:srgbClr val="FFFFFF"/>
                </a:solidFill>
              </a:rPr>
              <a:t>Investors as KF vs. NNKF</a:t>
            </a:r>
          </a:p>
        </p:txBody>
      </p:sp>
      <p:sp>
        <p:nvSpPr>
          <p:cNvPr id="56" name="Rectangle 55">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número de diapositiva 2">
            <a:extLst>
              <a:ext uri="{FF2B5EF4-FFF2-40B4-BE49-F238E27FC236}">
                <a16:creationId xmlns:a16="http://schemas.microsoft.com/office/drawing/2014/main" id="{C37A88FD-FE9D-98E2-759F-5FC4EBE5DA5C}"/>
              </a:ext>
            </a:extLst>
          </p:cNvPr>
          <p:cNvSpPr>
            <a:spLocks noGrp="1"/>
          </p:cNvSpPr>
          <p:nvPr>
            <p:ph type="sldNum" sz="quarter" idx="12"/>
          </p:nvPr>
        </p:nvSpPr>
        <p:spPr/>
        <p:txBody>
          <a:bodyPr/>
          <a:lstStyle/>
          <a:p>
            <a:fld id="{DFDF98CC-160E-494C-8C3C-8CDC5FA257DE}" type="slidenum">
              <a:rPr lang="en-US" smtClean="0"/>
              <a:t>67</a:t>
            </a:fld>
            <a:endParaRPr lang="en-US"/>
          </a:p>
        </p:txBody>
      </p:sp>
    </p:spTree>
    <p:extLst>
      <p:ext uri="{BB962C8B-B14F-4D97-AF65-F5344CB8AC3E}">
        <p14:creationId xmlns:p14="http://schemas.microsoft.com/office/powerpoint/2010/main" val="40843032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DA37BDD2-3B39-8765-C8B8-5E8F546B02CE}"/>
              </a:ext>
            </a:extLst>
          </p:cNvPr>
          <p:cNvSpPr>
            <a:spLocks noGrp="1"/>
          </p:cNvSpPr>
          <p:nvPr>
            <p:ph type="title"/>
          </p:nvPr>
        </p:nvSpPr>
        <p:spPr>
          <a:xfrm>
            <a:off x="517868" y="976160"/>
            <a:ext cx="6144231" cy="1934172"/>
          </a:xfrm>
        </p:spPr>
        <p:txBody>
          <a:bodyPr>
            <a:normAutofit/>
          </a:bodyPr>
          <a:lstStyle/>
          <a:p>
            <a:r>
              <a:rPr lang="es-ES" dirty="0" err="1"/>
              <a:t>Neurosocial</a:t>
            </a:r>
            <a:r>
              <a:rPr lang="es-ES" dirty="0"/>
              <a:t> </a:t>
            </a:r>
            <a:r>
              <a:rPr lang="es-ES" dirty="0" err="1"/>
              <a:t>evidence</a:t>
            </a:r>
            <a:r>
              <a:rPr lang="es-ES" dirty="0"/>
              <a:t> </a:t>
            </a:r>
            <a:r>
              <a:rPr lang="es-ES" dirty="0" err="1"/>
              <a:t>for</a:t>
            </a:r>
            <a:r>
              <a:rPr lang="es-ES" dirty="0"/>
              <a:t> NKP</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133035C-46AF-4B6B-A264-C0D48C50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8379" y="610900"/>
            <a:ext cx="393922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Diagrama&#10;&#10;Descripción generada automáticamente con confianza media">
            <a:extLst>
              <a:ext uri="{FF2B5EF4-FFF2-40B4-BE49-F238E27FC236}">
                <a16:creationId xmlns:a16="http://schemas.microsoft.com/office/drawing/2014/main" id="{4CB6F3C6-5B29-D66C-5FB6-25783F814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13" y="3086100"/>
            <a:ext cx="6101341" cy="3142191"/>
          </a:xfrm>
          <a:prstGeom prst="rect">
            <a:avLst/>
          </a:prstGeom>
        </p:spPr>
      </p:pic>
      <p:sp>
        <p:nvSpPr>
          <p:cNvPr id="9" name="Content Placeholder 8">
            <a:extLst>
              <a:ext uri="{FF2B5EF4-FFF2-40B4-BE49-F238E27FC236}">
                <a16:creationId xmlns:a16="http://schemas.microsoft.com/office/drawing/2014/main" id="{E9F2167B-6C66-5BA6-CCA0-76EF152249E8}"/>
              </a:ext>
            </a:extLst>
          </p:cNvPr>
          <p:cNvSpPr>
            <a:spLocks noGrp="1"/>
          </p:cNvSpPr>
          <p:nvPr>
            <p:ph idx="1"/>
          </p:nvPr>
        </p:nvSpPr>
        <p:spPr>
          <a:xfrm>
            <a:off x="7746477" y="976160"/>
            <a:ext cx="3927651" cy="5212704"/>
          </a:xfrm>
        </p:spPr>
        <p:txBody>
          <a:bodyPr>
            <a:normAutofit/>
          </a:bodyPr>
          <a:lstStyle/>
          <a:p>
            <a:pPr marL="285750" indent="-285750" algn="l">
              <a:buFont typeface="Arial" panose="020B0604020202020204" pitchFamily="34" charset="0"/>
              <a:buChar char="•"/>
            </a:pPr>
            <a:r>
              <a:rPr lang="en-US" sz="1800" b="0" i="0" u="none" strike="noStrike" baseline="0" dirty="0">
                <a:solidFill>
                  <a:srgbClr val="000000"/>
                </a:solidFill>
                <a:latin typeface="F28"/>
              </a:rPr>
              <a:t>Normalcy bias in emergency research [</a:t>
            </a:r>
            <a:r>
              <a:rPr lang="en-US" sz="1800" b="0" i="0" u="none" strike="noStrike" baseline="0" dirty="0">
                <a:solidFill>
                  <a:srgbClr val="00FF00"/>
                </a:solidFill>
                <a:latin typeface="F28"/>
              </a:rPr>
              <a:t>Ripley, 2009</a:t>
            </a:r>
            <a:r>
              <a:rPr lang="en-US" sz="1800" b="0" i="0" u="none" strike="noStrike" baseline="0" dirty="0">
                <a:solidFill>
                  <a:srgbClr val="000000"/>
                </a:solidFill>
                <a:latin typeface="F28"/>
              </a:rPr>
              <a:t>]</a:t>
            </a:r>
          </a:p>
          <a:p>
            <a:pPr marL="285750" indent="-285750" algn="l">
              <a:buFont typeface="Arial" panose="020B0604020202020204" pitchFamily="34" charset="0"/>
              <a:buChar char="•"/>
            </a:pPr>
            <a:r>
              <a:rPr lang="en-US" sz="1800" b="0" i="0" u="none" strike="noStrike" baseline="0" dirty="0">
                <a:solidFill>
                  <a:srgbClr val="000000"/>
                </a:solidFill>
                <a:latin typeface="F28"/>
              </a:rPr>
              <a:t>When Experts Fail [</a:t>
            </a:r>
            <a:r>
              <a:rPr lang="en-US" sz="1800" b="0" i="0" u="none" strike="noStrike" baseline="0" dirty="0">
                <a:solidFill>
                  <a:srgbClr val="00FF00"/>
                </a:solidFill>
                <a:latin typeface="F28"/>
              </a:rPr>
              <a:t>Graham, 2014</a:t>
            </a:r>
            <a:r>
              <a:rPr lang="en-US" sz="1800" b="0" i="0" u="none" strike="noStrike" baseline="0" dirty="0">
                <a:solidFill>
                  <a:srgbClr val="000000"/>
                </a:solidFill>
                <a:latin typeface="F28"/>
              </a:rPr>
              <a:t>]</a:t>
            </a:r>
          </a:p>
          <a:p>
            <a:pPr marL="285750" indent="-285750" algn="l">
              <a:buFont typeface="Arial" panose="020B0604020202020204" pitchFamily="34" charset="0"/>
              <a:buChar char="•"/>
            </a:pPr>
            <a:r>
              <a:rPr lang="es-ES" sz="1800" b="0" i="0" u="none" strike="noStrike" baseline="0" dirty="0" err="1">
                <a:solidFill>
                  <a:srgbClr val="000000"/>
                </a:solidFill>
                <a:latin typeface="F28"/>
              </a:rPr>
              <a:t>Anchoring</a:t>
            </a:r>
            <a:r>
              <a:rPr lang="es-ES" sz="1800" b="0" i="0" u="none" strike="noStrike" baseline="0" dirty="0">
                <a:solidFill>
                  <a:srgbClr val="000000"/>
                </a:solidFill>
                <a:latin typeface="F28"/>
              </a:rPr>
              <a:t> (cognitive </a:t>
            </a:r>
            <a:r>
              <a:rPr lang="es-ES" sz="1800" b="0" i="0" u="none" strike="noStrike" baseline="0" dirty="0" err="1">
                <a:solidFill>
                  <a:srgbClr val="000000"/>
                </a:solidFill>
                <a:latin typeface="F28"/>
              </a:rPr>
              <a:t>bias</a:t>
            </a:r>
            <a:r>
              <a:rPr lang="es-ES" sz="1800" b="0" i="0" u="none" strike="noStrike" baseline="0" dirty="0">
                <a:solidFill>
                  <a:srgbClr val="000000"/>
                </a:solidFill>
                <a:latin typeface="F28"/>
              </a:rPr>
              <a:t>) [</a:t>
            </a:r>
            <a:r>
              <a:rPr lang="es-ES" sz="1800" b="0" i="0" u="none" strike="noStrike" baseline="0" dirty="0" err="1">
                <a:solidFill>
                  <a:srgbClr val="00FF00"/>
                </a:solidFill>
                <a:latin typeface="F28"/>
              </a:rPr>
              <a:t>Tversky</a:t>
            </a:r>
            <a:r>
              <a:rPr lang="es-ES" sz="1800" b="0" i="0" u="none" strike="noStrike" baseline="0" dirty="0">
                <a:solidFill>
                  <a:srgbClr val="00FF00"/>
                </a:solidFill>
                <a:latin typeface="F28"/>
              </a:rPr>
              <a:t> and Kahneman, 1974</a:t>
            </a:r>
            <a:r>
              <a:rPr lang="es-ES" sz="1800" b="0" i="0" u="none" strike="noStrike" baseline="0" dirty="0">
                <a:solidFill>
                  <a:srgbClr val="000000"/>
                </a:solidFill>
                <a:latin typeface="F28"/>
              </a:rPr>
              <a:t>, </a:t>
            </a:r>
            <a:r>
              <a:rPr lang="es-ES" sz="1800" b="0" i="0" u="none" strike="noStrike" baseline="0" dirty="0" err="1">
                <a:solidFill>
                  <a:srgbClr val="00FF00"/>
                </a:solidFill>
                <a:latin typeface="F28"/>
              </a:rPr>
              <a:t>Yasseri</a:t>
            </a:r>
            <a:r>
              <a:rPr lang="es-ES" sz="1800" b="0" i="0" u="none" strike="noStrike" baseline="0" dirty="0">
                <a:solidFill>
                  <a:srgbClr val="00FF00"/>
                </a:solidFill>
                <a:latin typeface="F28"/>
              </a:rPr>
              <a:t> and </a:t>
            </a:r>
            <a:r>
              <a:rPr lang="es-ES" sz="1800" b="0" i="0" u="none" strike="noStrike" baseline="0" dirty="0" err="1">
                <a:solidFill>
                  <a:srgbClr val="00FF00"/>
                </a:solidFill>
                <a:latin typeface="F28"/>
              </a:rPr>
              <a:t>Reher</a:t>
            </a:r>
            <a:r>
              <a:rPr lang="es-ES" sz="1800" b="0" i="0" u="none" strike="noStrike" baseline="0" dirty="0">
                <a:solidFill>
                  <a:srgbClr val="00FF00"/>
                </a:solidFill>
                <a:latin typeface="F28"/>
              </a:rPr>
              <a:t>, 2022</a:t>
            </a:r>
            <a:r>
              <a:rPr lang="es-ES" sz="1800" b="0" i="0" u="none" strike="noStrike" baseline="0" dirty="0">
                <a:solidFill>
                  <a:srgbClr val="000000"/>
                </a:solidFill>
                <a:latin typeface="F28"/>
              </a:rPr>
              <a:t>]</a:t>
            </a:r>
          </a:p>
          <a:p>
            <a:pPr marL="285750" indent="-285750" algn="l">
              <a:buFont typeface="Arial" panose="020B0604020202020204" pitchFamily="34" charset="0"/>
              <a:buChar char="•"/>
            </a:pPr>
            <a:r>
              <a:rPr lang="es-ES" sz="1800" b="0" i="0" u="none" strike="noStrike" baseline="0" dirty="0">
                <a:solidFill>
                  <a:srgbClr val="000000"/>
                </a:solidFill>
                <a:latin typeface="F28"/>
              </a:rPr>
              <a:t>Black </a:t>
            </a:r>
            <a:r>
              <a:rPr lang="es-ES" sz="1800" b="0" i="0" u="none" strike="noStrike" baseline="0" dirty="0" err="1">
                <a:solidFill>
                  <a:srgbClr val="000000"/>
                </a:solidFill>
                <a:latin typeface="F28"/>
              </a:rPr>
              <a:t>Swans</a:t>
            </a:r>
            <a:r>
              <a:rPr lang="es-ES" sz="1800" b="0" i="0" u="none" strike="noStrike" baseline="0" dirty="0">
                <a:solidFill>
                  <a:srgbClr val="000000"/>
                </a:solidFill>
                <a:latin typeface="F28"/>
              </a:rPr>
              <a:t> in </a:t>
            </a:r>
            <a:r>
              <a:rPr lang="es-ES" sz="1800" b="0" i="0" u="none" strike="noStrike" baseline="0" dirty="0" err="1">
                <a:solidFill>
                  <a:srgbClr val="000000"/>
                </a:solidFill>
                <a:latin typeface="F28"/>
              </a:rPr>
              <a:t>Extremistan</a:t>
            </a:r>
            <a:r>
              <a:rPr lang="es-ES" sz="1800" b="0" i="0" u="none" strike="noStrike" baseline="0" dirty="0">
                <a:solidFill>
                  <a:srgbClr val="000000"/>
                </a:solidFill>
                <a:latin typeface="F28"/>
              </a:rPr>
              <a:t> [</a:t>
            </a:r>
            <a:r>
              <a:rPr lang="es-ES" sz="1800" b="0" i="0" u="none" strike="noStrike" baseline="0" dirty="0">
                <a:solidFill>
                  <a:srgbClr val="00FF00"/>
                </a:solidFill>
                <a:latin typeface="F28"/>
              </a:rPr>
              <a:t>Taleb, 2007</a:t>
            </a:r>
            <a:r>
              <a:rPr lang="es-ES" sz="1800" b="0" i="0" u="none" strike="noStrike" baseline="0" dirty="0">
                <a:solidFill>
                  <a:srgbClr val="000000"/>
                </a:solidFill>
                <a:latin typeface="F28"/>
              </a:rPr>
              <a:t>, </a:t>
            </a:r>
            <a:r>
              <a:rPr lang="es-ES" sz="1800" b="0" i="0" u="none" strike="noStrike" baseline="0" dirty="0">
                <a:solidFill>
                  <a:srgbClr val="00FF00"/>
                </a:solidFill>
                <a:latin typeface="F28"/>
              </a:rPr>
              <a:t>Taleb, 2020</a:t>
            </a:r>
            <a:r>
              <a:rPr lang="es-ES" sz="1800" b="0" i="0" u="none" strike="noStrike" baseline="0" dirty="0">
                <a:solidFill>
                  <a:srgbClr val="000000"/>
                </a:solidFill>
                <a:latin typeface="F28"/>
              </a:rPr>
              <a:t>]</a:t>
            </a:r>
          </a:p>
          <a:p>
            <a:pPr marL="285750" indent="-285750" algn="l">
              <a:buFont typeface="Arial" panose="020B0604020202020204" pitchFamily="34" charset="0"/>
              <a:buChar char="•"/>
            </a:pPr>
            <a:r>
              <a:rPr lang="es-ES" sz="1800" b="0" i="0" u="none" strike="noStrike" baseline="0" dirty="0">
                <a:solidFill>
                  <a:srgbClr val="000000"/>
                </a:solidFill>
                <a:latin typeface="F28"/>
              </a:rPr>
              <a:t>Gray </a:t>
            </a:r>
            <a:r>
              <a:rPr lang="es-ES" sz="1800" b="0" i="0" u="none" strike="noStrike" baseline="0" dirty="0" err="1">
                <a:solidFill>
                  <a:srgbClr val="000000"/>
                </a:solidFill>
                <a:latin typeface="F28"/>
              </a:rPr>
              <a:t>Rhinos</a:t>
            </a:r>
            <a:r>
              <a:rPr lang="es-ES" sz="1800" b="0" i="0" u="none" strike="noStrike" baseline="0" dirty="0">
                <a:solidFill>
                  <a:srgbClr val="000000"/>
                </a:solidFill>
                <a:latin typeface="F28"/>
              </a:rPr>
              <a:t> [</a:t>
            </a:r>
            <a:r>
              <a:rPr lang="es-ES" sz="1800" b="0" i="0" u="none" strike="noStrike" baseline="0" dirty="0" err="1">
                <a:solidFill>
                  <a:srgbClr val="00FF00"/>
                </a:solidFill>
                <a:latin typeface="F28"/>
              </a:rPr>
              <a:t>Wucker</a:t>
            </a:r>
            <a:r>
              <a:rPr lang="es-ES" sz="1800" b="0" i="0" u="none" strike="noStrike" baseline="0" dirty="0">
                <a:solidFill>
                  <a:srgbClr val="00FF00"/>
                </a:solidFill>
                <a:latin typeface="F28"/>
              </a:rPr>
              <a:t>, 2016</a:t>
            </a:r>
            <a:r>
              <a:rPr lang="es-ES" sz="1800" b="0" i="0" u="none" strike="noStrike" baseline="0" dirty="0">
                <a:solidFill>
                  <a:srgbClr val="000000"/>
                </a:solidFill>
                <a:latin typeface="F28"/>
              </a:rPr>
              <a:t>]</a:t>
            </a:r>
          </a:p>
          <a:p>
            <a:pPr marL="285750" indent="-285750" algn="l">
              <a:buFont typeface="Arial" panose="020B0604020202020204" pitchFamily="34" charset="0"/>
              <a:buChar char="•"/>
            </a:pPr>
            <a:r>
              <a:rPr lang="en-US" sz="1800" b="0" i="0" u="none" strike="noStrike" baseline="0" dirty="0">
                <a:solidFill>
                  <a:srgbClr val="000000"/>
                </a:solidFill>
                <a:latin typeface="F28"/>
              </a:rPr>
              <a:t>Escalation of commitment to a failing proposition [</a:t>
            </a:r>
            <a:r>
              <a:rPr lang="en-US" sz="1800" b="0" i="0" u="none" strike="noStrike" baseline="0" dirty="0" err="1">
                <a:solidFill>
                  <a:srgbClr val="00FF00"/>
                </a:solidFill>
                <a:latin typeface="F28"/>
              </a:rPr>
              <a:t>Staw</a:t>
            </a:r>
            <a:r>
              <a:rPr lang="en-US" sz="1800" b="0" i="0" u="none" strike="noStrike" baseline="0" dirty="0">
                <a:solidFill>
                  <a:srgbClr val="00FF00"/>
                </a:solidFill>
                <a:latin typeface="F28"/>
              </a:rPr>
              <a:t>, 1976</a:t>
            </a:r>
            <a:r>
              <a:rPr lang="en-US" sz="1800" b="0" i="0" u="none" strike="noStrike" baseline="0" dirty="0">
                <a:solidFill>
                  <a:srgbClr val="000000"/>
                </a:solidFill>
                <a:latin typeface="F28"/>
              </a:rPr>
              <a:t>, </a:t>
            </a:r>
            <a:r>
              <a:rPr lang="en-US" sz="1800" b="0" i="0" u="none" strike="noStrike" baseline="0" dirty="0" err="1">
                <a:solidFill>
                  <a:srgbClr val="00FF00"/>
                </a:solidFill>
                <a:latin typeface="F28"/>
              </a:rPr>
              <a:t>Staw</a:t>
            </a:r>
            <a:r>
              <a:rPr lang="en-US" sz="1800" b="0" i="0" u="none" strike="noStrike" baseline="0" dirty="0">
                <a:solidFill>
                  <a:srgbClr val="00FF00"/>
                </a:solidFill>
                <a:latin typeface="F28"/>
              </a:rPr>
              <a:t>, 1996</a:t>
            </a:r>
            <a:r>
              <a:rPr lang="en-US" sz="1800" b="0" i="0" u="none" strike="noStrike" baseline="0" dirty="0">
                <a:solidFill>
                  <a:srgbClr val="000000"/>
                </a:solidFill>
                <a:latin typeface="F28"/>
              </a:rPr>
              <a:t>]</a:t>
            </a:r>
          </a:p>
          <a:p>
            <a:pPr marL="285750" indent="-285750" algn="l">
              <a:buFont typeface="Arial" panose="020B0604020202020204" pitchFamily="34" charset="0"/>
              <a:buChar char="•"/>
            </a:pPr>
            <a:r>
              <a:rPr lang="en-US" sz="1800" b="0" i="0" u="none" strike="noStrike" baseline="0" dirty="0">
                <a:solidFill>
                  <a:srgbClr val="000000"/>
                </a:solidFill>
                <a:latin typeface="F28"/>
              </a:rPr>
              <a:t>Mirror neuron system [</a:t>
            </a:r>
            <a:r>
              <a:rPr lang="en-US" sz="1800" b="0" i="0" u="none" strike="noStrike" baseline="0" dirty="0" err="1">
                <a:solidFill>
                  <a:srgbClr val="00FF00"/>
                </a:solidFill>
                <a:latin typeface="F28"/>
              </a:rPr>
              <a:t>Keysers</a:t>
            </a:r>
            <a:r>
              <a:rPr lang="en-US" sz="1800" b="0" i="0" u="none" strike="noStrike" baseline="0" dirty="0">
                <a:solidFill>
                  <a:srgbClr val="00FF00"/>
                </a:solidFill>
                <a:latin typeface="F28"/>
              </a:rPr>
              <a:t> and </a:t>
            </a:r>
            <a:r>
              <a:rPr lang="en-US" sz="1800" b="0" i="0" u="none" strike="noStrike" baseline="0" dirty="0" err="1">
                <a:solidFill>
                  <a:srgbClr val="00FF00"/>
                </a:solidFill>
                <a:latin typeface="F28"/>
              </a:rPr>
              <a:t>Fadiga</a:t>
            </a:r>
            <a:r>
              <a:rPr lang="en-US" sz="1800" b="0" i="0" u="none" strike="noStrike" baseline="0" dirty="0">
                <a:solidFill>
                  <a:srgbClr val="00FF00"/>
                </a:solidFill>
                <a:latin typeface="F28"/>
              </a:rPr>
              <a:t>, 2009</a:t>
            </a:r>
            <a:r>
              <a:rPr lang="en-US" sz="1800" b="0" i="0" u="none" strike="noStrike" baseline="0" dirty="0">
                <a:solidFill>
                  <a:srgbClr val="000000"/>
                </a:solidFill>
                <a:latin typeface="F28"/>
              </a:rPr>
              <a:t>] and mimetic desire</a:t>
            </a:r>
            <a:endParaRPr lang="en-US" dirty="0"/>
          </a:p>
        </p:txBody>
      </p:sp>
      <p:sp>
        <p:nvSpPr>
          <p:cNvPr id="3" name="Marcador de número de diapositiva 2">
            <a:extLst>
              <a:ext uri="{FF2B5EF4-FFF2-40B4-BE49-F238E27FC236}">
                <a16:creationId xmlns:a16="http://schemas.microsoft.com/office/drawing/2014/main" id="{AC2FD398-85D8-4973-8322-8772B8481447}"/>
              </a:ext>
            </a:extLst>
          </p:cNvPr>
          <p:cNvSpPr>
            <a:spLocks noGrp="1"/>
          </p:cNvSpPr>
          <p:nvPr>
            <p:ph type="sldNum" sz="quarter" idx="12"/>
          </p:nvPr>
        </p:nvSpPr>
        <p:spPr/>
        <p:txBody>
          <a:bodyPr/>
          <a:lstStyle/>
          <a:p>
            <a:fld id="{DFDF98CC-160E-494C-8C3C-8CDC5FA257DE}" type="slidenum">
              <a:rPr lang="en-US" smtClean="0"/>
              <a:t>68</a:t>
            </a:fld>
            <a:endParaRPr lang="en-US"/>
          </a:p>
        </p:txBody>
      </p:sp>
    </p:spTree>
    <p:extLst>
      <p:ext uri="{BB962C8B-B14F-4D97-AF65-F5344CB8AC3E}">
        <p14:creationId xmlns:p14="http://schemas.microsoft.com/office/powerpoint/2010/main" val="37360830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082E5AA-6E5F-4FCC-8C41-11E32F833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D57D550F-24AD-1922-F694-C67C8E84491C}"/>
              </a:ext>
            </a:extLst>
          </p:cNvPr>
          <p:cNvSpPr>
            <a:spLocks noGrp="1"/>
          </p:cNvSpPr>
          <p:nvPr>
            <p:ph type="title"/>
          </p:nvPr>
        </p:nvSpPr>
        <p:spPr>
          <a:xfrm>
            <a:off x="517870" y="976160"/>
            <a:ext cx="5021183" cy="2446759"/>
          </a:xfrm>
        </p:spPr>
        <p:txBody>
          <a:bodyPr vert="horz" lIns="91440" tIns="45720" rIns="91440" bIns="45720" rtlCol="0">
            <a:normAutofit/>
          </a:bodyPr>
          <a:lstStyle/>
          <a:p>
            <a:pPr>
              <a:lnSpc>
                <a:spcPct val="90000"/>
              </a:lnSpc>
            </a:pPr>
            <a:r>
              <a:rPr lang="en-US"/>
              <a:t>Real-world HLABAFEO performance</a:t>
            </a:r>
          </a:p>
        </p:txBody>
      </p:sp>
      <p:sp>
        <p:nvSpPr>
          <p:cNvPr id="38" name="Rectangle 37">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Marcador de contenido 9" descr="Gráfico, Histograma&#10;&#10;Descripción generada automáticamente">
            <a:extLst>
              <a:ext uri="{FF2B5EF4-FFF2-40B4-BE49-F238E27FC236}">
                <a16:creationId xmlns:a16="http://schemas.microsoft.com/office/drawing/2014/main" id="{A31DDD54-DD5E-5DDD-C2BE-751F308C0B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00144" y="976313"/>
            <a:ext cx="3270249" cy="2452687"/>
          </a:xfrm>
        </p:spPr>
      </p:pic>
      <p:pic>
        <p:nvPicPr>
          <p:cNvPr id="5" name="Marcador de contenido 4" descr="Imagen de la pantalla de un celular con letras&#10;&#10;Descripción generada automáticamente con confianza media">
            <a:extLst>
              <a:ext uri="{FF2B5EF4-FFF2-40B4-BE49-F238E27FC236}">
                <a16:creationId xmlns:a16="http://schemas.microsoft.com/office/drawing/2014/main" id="{ECA8062D-AC51-85CF-2ECC-5C7EB847C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996" y="3752080"/>
            <a:ext cx="5038931" cy="2494270"/>
          </a:xfrm>
          <a:prstGeom prst="rect">
            <a:avLst/>
          </a:prstGeom>
        </p:spPr>
      </p:pic>
      <p:pic>
        <p:nvPicPr>
          <p:cNvPr id="7" name="Marcador de contenido 6" descr="Tabla&#10;&#10;Descripción generada automáticamente">
            <a:extLst>
              <a:ext uri="{FF2B5EF4-FFF2-40B4-BE49-F238E27FC236}">
                <a16:creationId xmlns:a16="http://schemas.microsoft.com/office/drawing/2014/main" id="{BEAD9CD1-6978-C949-ED33-CBC963B066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3293" y="4029220"/>
            <a:ext cx="5038931" cy="2217129"/>
          </a:xfrm>
          <a:prstGeom prst="rect">
            <a:avLst/>
          </a:prstGeom>
        </p:spPr>
      </p:pic>
      <p:sp>
        <p:nvSpPr>
          <p:cNvPr id="3" name="Marcador de número de diapositiva 2">
            <a:extLst>
              <a:ext uri="{FF2B5EF4-FFF2-40B4-BE49-F238E27FC236}">
                <a16:creationId xmlns:a16="http://schemas.microsoft.com/office/drawing/2014/main" id="{EC02EA1D-102B-A168-E53B-70ECBE5E2B6F}"/>
              </a:ext>
            </a:extLst>
          </p:cNvPr>
          <p:cNvSpPr>
            <a:spLocks noGrp="1"/>
          </p:cNvSpPr>
          <p:nvPr>
            <p:ph type="sldNum" sz="quarter" idx="12"/>
          </p:nvPr>
        </p:nvSpPr>
        <p:spPr/>
        <p:txBody>
          <a:bodyPr/>
          <a:lstStyle/>
          <a:p>
            <a:fld id="{DFDF98CC-160E-494C-8C3C-8CDC5FA257DE}" type="slidenum">
              <a:rPr lang="en-US" smtClean="0"/>
              <a:t>69</a:t>
            </a:fld>
            <a:endParaRPr lang="en-US"/>
          </a:p>
        </p:txBody>
      </p:sp>
    </p:spTree>
    <p:extLst>
      <p:ext uri="{BB962C8B-B14F-4D97-AF65-F5344CB8AC3E}">
        <p14:creationId xmlns:p14="http://schemas.microsoft.com/office/powerpoint/2010/main" val="3547513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69FB8E5-6466-48D1-A250-C0CC9E5D38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E734759-1BF9-52B3-A708-299EBA1AD356}"/>
              </a:ext>
            </a:extLst>
          </p:cNvPr>
          <p:cNvSpPr>
            <a:spLocks noGrp="1"/>
          </p:cNvSpPr>
          <p:nvPr>
            <p:ph type="title"/>
          </p:nvPr>
        </p:nvSpPr>
        <p:spPr>
          <a:xfrm>
            <a:off x="517870" y="976160"/>
            <a:ext cx="5021183" cy="2452840"/>
          </a:xfrm>
        </p:spPr>
        <p:txBody>
          <a:bodyPr>
            <a:normAutofit/>
          </a:bodyPr>
          <a:lstStyle/>
          <a:p>
            <a:r>
              <a:rPr lang="es-ES"/>
              <a:t>OFDM system</a:t>
            </a:r>
            <a:endParaRPr lang="es-ES" dirty="0"/>
          </a:p>
        </p:txBody>
      </p:sp>
      <p:sp>
        <p:nvSpPr>
          <p:cNvPr id="30" name="Rectangle 29">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Marcador de contenido 8" descr="Histograma&#10;&#10;Descripción generada automáticamente">
            <a:extLst>
              <a:ext uri="{FF2B5EF4-FFF2-40B4-BE49-F238E27FC236}">
                <a16:creationId xmlns:a16="http://schemas.microsoft.com/office/drawing/2014/main" id="{29751DC1-E422-1A34-5C5B-387344023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2168" y="657369"/>
            <a:ext cx="2349991" cy="1844742"/>
          </a:xfrm>
          <a:prstGeom prst="rect">
            <a:avLst/>
          </a:prstGeom>
        </p:spPr>
      </p:pic>
      <p:pic>
        <p:nvPicPr>
          <p:cNvPr id="6" name="Marcador de contenido 4">
            <a:extLst>
              <a:ext uri="{FF2B5EF4-FFF2-40B4-BE49-F238E27FC236}">
                <a16:creationId xmlns:a16="http://schemas.microsoft.com/office/drawing/2014/main" id="{D29929E1-36AA-8274-C0C1-2BD3C02BF2AE}"/>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9327224" y="657369"/>
            <a:ext cx="2356127" cy="1425456"/>
          </a:xfrm>
          <a:prstGeom prst="rect">
            <a:avLst/>
          </a:prstGeom>
        </p:spPr>
      </p:pic>
      <p:pic>
        <p:nvPicPr>
          <p:cNvPr id="5" name="Marcador de contenido 4" descr="Diagrama&#10;&#10;Descripción generada automáticamente">
            <a:extLst>
              <a:ext uri="{FF2B5EF4-FFF2-40B4-BE49-F238E27FC236}">
                <a16:creationId xmlns:a16="http://schemas.microsoft.com/office/drawing/2014/main" id="{C5F06F3E-8308-AF67-350B-31F9527FDC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870" y="4146747"/>
            <a:ext cx="5021183" cy="2108896"/>
          </a:xfrm>
          <a:prstGeom prst="rect">
            <a:avLst/>
          </a:prstGeom>
        </p:spPr>
      </p:pic>
      <p:pic>
        <p:nvPicPr>
          <p:cNvPr id="12" name="Marcador de contenido 11" descr="Diagrama&#10;&#10;Descripción generada automáticamente">
            <a:extLst>
              <a:ext uri="{FF2B5EF4-FFF2-40B4-BE49-F238E27FC236}">
                <a16:creationId xmlns:a16="http://schemas.microsoft.com/office/drawing/2014/main" id="{45504A86-6787-D4BD-D456-60DC20C8DBF8}"/>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662738" y="3645234"/>
            <a:ext cx="4945062" cy="2082131"/>
          </a:xfrm>
        </p:spPr>
      </p:pic>
      <p:sp>
        <p:nvSpPr>
          <p:cNvPr id="32" name="Rectangle 31">
            <a:extLst>
              <a:ext uri="{FF2B5EF4-FFF2-40B4-BE49-F238E27FC236}">
                <a16:creationId xmlns:a16="http://schemas.microsoft.com/office/drawing/2014/main" id="{851808AB-2943-464C-A710-F2A18D869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número de diapositiva 2">
            <a:extLst>
              <a:ext uri="{FF2B5EF4-FFF2-40B4-BE49-F238E27FC236}">
                <a16:creationId xmlns:a16="http://schemas.microsoft.com/office/drawing/2014/main" id="{9A430D2B-0B81-1D4F-EF4B-E8850BA1560F}"/>
              </a:ext>
            </a:extLst>
          </p:cNvPr>
          <p:cNvSpPr>
            <a:spLocks noGrp="1"/>
          </p:cNvSpPr>
          <p:nvPr>
            <p:ph type="sldNum" sz="quarter" idx="12"/>
          </p:nvPr>
        </p:nvSpPr>
        <p:spPr/>
        <p:txBody>
          <a:bodyPr/>
          <a:lstStyle/>
          <a:p>
            <a:fld id="{DFDF98CC-160E-494C-8C3C-8CDC5FA257DE}" type="slidenum">
              <a:rPr lang="en-US" smtClean="0"/>
              <a:t>7</a:t>
            </a:fld>
            <a:endParaRPr lang="en-US"/>
          </a:p>
        </p:txBody>
      </p:sp>
      <p:sp>
        <p:nvSpPr>
          <p:cNvPr id="4" name="CuadroTexto 3">
            <a:extLst>
              <a:ext uri="{FF2B5EF4-FFF2-40B4-BE49-F238E27FC236}">
                <a16:creationId xmlns:a16="http://schemas.microsoft.com/office/drawing/2014/main" id="{CAA5F662-8B9E-2F13-2F3B-FB51800B12B3}"/>
              </a:ext>
            </a:extLst>
          </p:cNvPr>
          <p:cNvSpPr txBox="1"/>
          <p:nvPr/>
        </p:nvSpPr>
        <p:spPr>
          <a:xfrm>
            <a:off x="3654687" y="3747791"/>
            <a:ext cx="2006640" cy="369332"/>
          </a:xfrm>
          <a:prstGeom prst="rect">
            <a:avLst/>
          </a:prstGeom>
          <a:noFill/>
        </p:spPr>
        <p:txBody>
          <a:bodyPr wrap="none" rtlCol="0">
            <a:spAutoFit/>
          </a:bodyPr>
          <a:lstStyle/>
          <a:p>
            <a:pPr algn="l"/>
            <a:r>
              <a:rPr lang="es-ES" sz="1800" b="0" i="0" u="none" strike="noStrike" baseline="0" dirty="0">
                <a:solidFill>
                  <a:srgbClr val="000000"/>
                </a:solidFill>
                <a:latin typeface="F28"/>
              </a:rPr>
              <a:t>[</a:t>
            </a:r>
            <a:r>
              <a:rPr lang="es-ES" sz="1800" b="0" i="0" u="none" strike="noStrike" baseline="0" dirty="0" err="1">
                <a:solidFill>
                  <a:srgbClr val="00FF00"/>
                </a:solidFill>
                <a:latin typeface="F28"/>
              </a:rPr>
              <a:t>Edfors</a:t>
            </a:r>
            <a:r>
              <a:rPr lang="es-ES" sz="1800" b="0" i="0" u="none" strike="noStrike" baseline="0" dirty="0">
                <a:solidFill>
                  <a:srgbClr val="00FF00"/>
                </a:solidFill>
                <a:latin typeface="F28"/>
              </a:rPr>
              <a:t> et al., 1996</a:t>
            </a:r>
            <a:r>
              <a:rPr lang="es-ES" sz="1800" b="0" i="0" u="none" strike="noStrike" baseline="0" dirty="0">
                <a:solidFill>
                  <a:srgbClr val="000000"/>
                </a:solidFill>
                <a:latin typeface="F28"/>
              </a:rPr>
              <a:t>]</a:t>
            </a:r>
            <a:endParaRPr lang="es-ES" dirty="0"/>
          </a:p>
        </p:txBody>
      </p:sp>
    </p:spTree>
    <p:extLst>
      <p:ext uri="{BB962C8B-B14F-4D97-AF65-F5344CB8AC3E}">
        <p14:creationId xmlns:p14="http://schemas.microsoft.com/office/powerpoint/2010/main" val="12918514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4213918-F1EB-4BCE-BE23-F5E9851E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62BF34F-FA54-769A-23BB-25D83EDCBDFA}"/>
              </a:ext>
            </a:extLst>
          </p:cNvPr>
          <p:cNvSpPr>
            <a:spLocks noGrp="1"/>
          </p:cNvSpPr>
          <p:nvPr>
            <p:ph type="title"/>
          </p:nvPr>
        </p:nvSpPr>
        <p:spPr>
          <a:xfrm>
            <a:off x="521208" y="976160"/>
            <a:ext cx="11155680" cy="1636411"/>
          </a:xfrm>
        </p:spPr>
        <p:txBody>
          <a:bodyPr>
            <a:normAutofit/>
          </a:bodyPr>
          <a:lstStyle/>
          <a:p>
            <a:pPr>
              <a:lnSpc>
                <a:spcPct val="90000"/>
              </a:lnSpc>
            </a:pPr>
            <a:r>
              <a:rPr lang="es-ES" dirty="0" err="1"/>
              <a:t>Takeaways</a:t>
            </a:r>
            <a:r>
              <a:rPr lang="es-ES" dirty="0"/>
              <a:t> </a:t>
            </a:r>
            <a:r>
              <a:rPr lang="es-ES" dirty="0" err="1"/>
              <a:t>for</a:t>
            </a:r>
            <a:r>
              <a:rPr lang="es-ES" dirty="0"/>
              <a:t> </a:t>
            </a:r>
            <a:r>
              <a:rPr lang="es-ES" dirty="0" err="1"/>
              <a:t>engineering</a:t>
            </a:r>
            <a:endParaRPr lang="es-ES" dirty="0"/>
          </a:p>
        </p:txBody>
      </p:sp>
      <p:sp>
        <p:nvSpPr>
          <p:cNvPr id="25" name="Rectangle 24">
            <a:extLst>
              <a:ext uri="{FF2B5EF4-FFF2-40B4-BE49-F238E27FC236}">
                <a16:creationId xmlns:a16="http://schemas.microsoft.com/office/drawing/2014/main" id="{2062E862-C7F7-4CA1-B929-D0B75F5E9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88525779-67E5-C76B-A36B-90D6E379B2EA}"/>
              </a:ext>
            </a:extLst>
          </p:cNvPr>
          <p:cNvGraphicFramePr>
            <a:graphicFrameLocks noGrp="1"/>
          </p:cNvGraphicFramePr>
          <p:nvPr>
            <p:ph idx="1"/>
            <p:extLst>
              <p:ext uri="{D42A27DB-BD31-4B8C-83A1-F6EECF244321}">
                <p14:modId xmlns:p14="http://schemas.microsoft.com/office/powerpoint/2010/main" val="2333307511"/>
              </p:ext>
            </p:extLst>
          </p:nvPr>
        </p:nvGraphicFramePr>
        <p:xfrm>
          <a:off x="528320" y="2780521"/>
          <a:ext cx="11155680" cy="35176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a:extLst>
              <a:ext uri="{FF2B5EF4-FFF2-40B4-BE49-F238E27FC236}">
                <a16:creationId xmlns:a16="http://schemas.microsoft.com/office/drawing/2014/main" id="{B554B4D2-B4FA-FF53-7B37-C11B19BE808D}"/>
              </a:ext>
            </a:extLst>
          </p:cNvPr>
          <p:cNvSpPr>
            <a:spLocks noGrp="1"/>
          </p:cNvSpPr>
          <p:nvPr>
            <p:ph type="sldNum" sz="quarter" idx="12"/>
          </p:nvPr>
        </p:nvSpPr>
        <p:spPr/>
        <p:txBody>
          <a:bodyPr/>
          <a:lstStyle/>
          <a:p>
            <a:fld id="{DFDF98CC-160E-494C-8C3C-8CDC5FA257DE}" type="slidenum">
              <a:rPr lang="en-US" smtClean="0"/>
              <a:t>70</a:t>
            </a:fld>
            <a:endParaRPr lang="en-US"/>
          </a:p>
        </p:txBody>
      </p:sp>
    </p:spTree>
    <p:extLst>
      <p:ext uri="{BB962C8B-B14F-4D97-AF65-F5344CB8AC3E}">
        <p14:creationId xmlns:p14="http://schemas.microsoft.com/office/powerpoint/2010/main" val="22349561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F32F1E5-D276-4903-A7FB-E083AEFD5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1EDBAD4-CA8E-4A37-A91C-CF0FBC51C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5"/>
            <a:ext cx="12188952" cy="68579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EFC89CC-5208-3DD9-A4FB-361E256843CC}"/>
              </a:ext>
            </a:extLst>
          </p:cNvPr>
          <p:cNvSpPr>
            <a:spLocks noGrp="1"/>
          </p:cNvSpPr>
          <p:nvPr>
            <p:ph type="title"/>
          </p:nvPr>
        </p:nvSpPr>
        <p:spPr>
          <a:xfrm>
            <a:off x="517870" y="966635"/>
            <a:ext cx="5021183" cy="2751014"/>
          </a:xfrm>
        </p:spPr>
        <p:txBody>
          <a:bodyPr>
            <a:normAutofit/>
          </a:bodyPr>
          <a:lstStyle/>
          <a:p>
            <a:r>
              <a:rPr lang="es-ES" dirty="0">
                <a:solidFill>
                  <a:srgbClr val="000000"/>
                </a:solidFill>
              </a:rPr>
              <a:t>Final </a:t>
            </a:r>
            <a:r>
              <a:rPr lang="es-ES" dirty="0" err="1">
                <a:solidFill>
                  <a:srgbClr val="000000"/>
                </a:solidFill>
              </a:rPr>
              <a:t>summary</a:t>
            </a:r>
            <a:endParaRPr lang="es-ES" dirty="0">
              <a:solidFill>
                <a:srgbClr val="000000"/>
              </a:solidFill>
            </a:endParaRPr>
          </a:p>
        </p:txBody>
      </p:sp>
      <p:sp>
        <p:nvSpPr>
          <p:cNvPr id="12" name="Rectangle 11">
            <a:extLst>
              <a:ext uri="{FF2B5EF4-FFF2-40B4-BE49-F238E27FC236}">
                <a16:creationId xmlns:a16="http://schemas.microsoft.com/office/drawing/2014/main" id="{2716B85D-0F68-4B6F-8A83-99D6E80F4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44F55FD-6E97-46CD-B9CB-723352BE12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número de diapositiva 2">
            <a:extLst>
              <a:ext uri="{FF2B5EF4-FFF2-40B4-BE49-F238E27FC236}">
                <a16:creationId xmlns:a16="http://schemas.microsoft.com/office/drawing/2014/main" id="{35913FC3-0ADC-4811-0ABD-2115DC6D82F9}"/>
              </a:ext>
            </a:extLst>
          </p:cNvPr>
          <p:cNvSpPr>
            <a:spLocks noGrp="1"/>
          </p:cNvSpPr>
          <p:nvPr>
            <p:ph type="sldNum" sz="quarter" idx="12"/>
          </p:nvPr>
        </p:nvSpPr>
        <p:spPr/>
        <p:txBody>
          <a:bodyPr/>
          <a:lstStyle/>
          <a:p>
            <a:fld id="{DFDF98CC-160E-494C-8C3C-8CDC5FA257DE}" type="slidenum">
              <a:rPr lang="en-US" smtClean="0"/>
              <a:t>71</a:t>
            </a:fld>
            <a:endParaRPr lang="en-US"/>
          </a:p>
        </p:txBody>
      </p:sp>
    </p:spTree>
    <p:extLst>
      <p:ext uri="{BB962C8B-B14F-4D97-AF65-F5344CB8AC3E}">
        <p14:creationId xmlns:p14="http://schemas.microsoft.com/office/powerpoint/2010/main" val="5845763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Marcador de contenido 4" descr="Diagrama&#10;&#10;Descripción generada automáticamente">
            <a:extLst>
              <a:ext uri="{FF2B5EF4-FFF2-40B4-BE49-F238E27FC236}">
                <a16:creationId xmlns:a16="http://schemas.microsoft.com/office/drawing/2014/main" id="{6C01750F-56BB-37A2-0FCA-32EE2473892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
          <a:stretch/>
        </p:blipFill>
        <p:spPr>
          <a:xfrm>
            <a:off x="20" y="10"/>
            <a:ext cx="12188932" cy="6857990"/>
          </a:xfrm>
          <a:prstGeom prst="rect">
            <a:avLst/>
          </a:prstGeom>
        </p:spPr>
      </p:pic>
      <p:sp>
        <p:nvSpPr>
          <p:cNvPr id="19" name="Rectangle 18">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0631"/>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Marcador de número de diapositiva 1">
            <a:extLst>
              <a:ext uri="{FF2B5EF4-FFF2-40B4-BE49-F238E27FC236}">
                <a16:creationId xmlns:a16="http://schemas.microsoft.com/office/drawing/2014/main" id="{739F6E74-8021-F6A6-D6C9-107365B4DECA}"/>
              </a:ext>
            </a:extLst>
          </p:cNvPr>
          <p:cNvSpPr>
            <a:spLocks noGrp="1"/>
          </p:cNvSpPr>
          <p:nvPr>
            <p:ph type="sldNum" sz="quarter" idx="12"/>
          </p:nvPr>
        </p:nvSpPr>
        <p:spPr/>
        <p:txBody>
          <a:bodyPr/>
          <a:lstStyle/>
          <a:p>
            <a:fld id="{DFDF98CC-160E-494C-8C3C-8CDC5FA257DE}" type="slidenum">
              <a:rPr lang="en-US" smtClean="0"/>
              <a:t>72</a:t>
            </a:fld>
            <a:endParaRPr lang="en-US"/>
          </a:p>
        </p:txBody>
      </p:sp>
    </p:spTree>
    <p:extLst>
      <p:ext uri="{BB962C8B-B14F-4D97-AF65-F5344CB8AC3E}">
        <p14:creationId xmlns:p14="http://schemas.microsoft.com/office/powerpoint/2010/main" val="40019903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213918-F1EB-4BCE-BE23-F5E9851E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EF28556-9014-CCC1-DCEB-A3F2031B660E}"/>
              </a:ext>
            </a:extLst>
          </p:cNvPr>
          <p:cNvSpPr>
            <a:spLocks noGrp="1"/>
          </p:cNvSpPr>
          <p:nvPr>
            <p:ph type="title"/>
          </p:nvPr>
        </p:nvSpPr>
        <p:spPr>
          <a:xfrm>
            <a:off x="521208" y="976160"/>
            <a:ext cx="11155680" cy="1636411"/>
          </a:xfrm>
        </p:spPr>
        <p:txBody>
          <a:bodyPr>
            <a:normAutofit/>
          </a:bodyPr>
          <a:lstStyle/>
          <a:p>
            <a:r>
              <a:rPr lang="es-ES" dirty="0" err="1"/>
              <a:t>Conclusions</a:t>
            </a:r>
            <a:endParaRPr lang="es-ES" dirty="0"/>
          </a:p>
        </p:txBody>
      </p:sp>
      <p:sp>
        <p:nvSpPr>
          <p:cNvPr id="12" name="Rectangle 11">
            <a:extLst>
              <a:ext uri="{FF2B5EF4-FFF2-40B4-BE49-F238E27FC236}">
                <a16:creationId xmlns:a16="http://schemas.microsoft.com/office/drawing/2014/main" id="{2062E862-C7F7-4CA1-B929-D0B75F5E9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a:extLst>
              <a:ext uri="{FF2B5EF4-FFF2-40B4-BE49-F238E27FC236}">
                <a16:creationId xmlns:a16="http://schemas.microsoft.com/office/drawing/2014/main" id="{6AE42F31-7C30-CA82-AC6D-6DD2AE6D748B}"/>
              </a:ext>
            </a:extLst>
          </p:cNvPr>
          <p:cNvSpPr>
            <a:spLocks noGrp="1"/>
          </p:cNvSpPr>
          <p:nvPr>
            <p:ph type="sldNum" sz="quarter" idx="12"/>
          </p:nvPr>
        </p:nvSpPr>
        <p:spPr>
          <a:xfrm>
            <a:off x="11454317" y="6420414"/>
            <a:ext cx="637909" cy="365125"/>
          </a:xfrm>
        </p:spPr>
        <p:txBody>
          <a:bodyPr>
            <a:normAutofit/>
          </a:bodyPr>
          <a:lstStyle/>
          <a:p>
            <a:pPr>
              <a:spcAft>
                <a:spcPts val="600"/>
              </a:spcAft>
            </a:pPr>
            <a:fld id="{DFDF98CC-160E-494C-8C3C-8CDC5FA257DE}" type="slidenum">
              <a:rPr lang="en-US" smtClean="0"/>
              <a:pPr>
                <a:spcAft>
                  <a:spcPts val="600"/>
                </a:spcAft>
              </a:pPr>
              <a:t>73</a:t>
            </a:fld>
            <a:endParaRPr lang="en-US"/>
          </a:p>
        </p:txBody>
      </p:sp>
      <p:graphicFrame>
        <p:nvGraphicFramePr>
          <p:cNvPr id="6" name="Marcador de contenido 2">
            <a:extLst>
              <a:ext uri="{FF2B5EF4-FFF2-40B4-BE49-F238E27FC236}">
                <a16:creationId xmlns:a16="http://schemas.microsoft.com/office/drawing/2014/main" id="{0A03B8A7-95AC-887F-4CA3-C3B5626E219F}"/>
              </a:ext>
            </a:extLst>
          </p:cNvPr>
          <p:cNvGraphicFramePr>
            <a:graphicFrameLocks noGrp="1"/>
          </p:cNvGraphicFramePr>
          <p:nvPr>
            <p:ph idx="1"/>
            <p:extLst>
              <p:ext uri="{D42A27DB-BD31-4B8C-83A1-F6EECF244321}">
                <p14:modId xmlns:p14="http://schemas.microsoft.com/office/powerpoint/2010/main" val="3032508220"/>
              </p:ext>
            </p:extLst>
          </p:nvPr>
        </p:nvGraphicFramePr>
        <p:xfrm>
          <a:off x="528320" y="2780521"/>
          <a:ext cx="11155680" cy="35176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77994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17D949E-564D-4503-A64E-D22FA3232C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40F272E-9B50-44A7-0249-94C334819316}"/>
              </a:ext>
            </a:extLst>
          </p:cNvPr>
          <p:cNvSpPr>
            <a:spLocks noGrp="1"/>
          </p:cNvSpPr>
          <p:nvPr>
            <p:ph type="title"/>
          </p:nvPr>
        </p:nvSpPr>
        <p:spPr>
          <a:xfrm>
            <a:off x="517870" y="976160"/>
            <a:ext cx="5021183" cy="2452840"/>
          </a:xfrm>
        </p:spPr>
        <p:txBody>
          <a:bodyPr>
            <a:normAutofit/>
          </a:bodyPr>
          <a:lstStyle/>
          <a:p>
            <a:r>
              <a:rPr lang="es-ES" dirty="0" err="1"/>
              <a:t>Further</a:t>
            </a:r>
            <a:r>
              <a:rPr lang="es-ES" dirty="0"/>
              <a:t> </a:t>
            </a:r>
            <a:r>
              <a:rPr lang="es-ES" dirty="0" err="1"/>
              <a:t>lines</a:t>
            </a:r>
            <a:r>
              <a:rPr lang="es-ES" dirty="0"/>
              <a:t> </a:t>
            </a:r>
            <a:r>
              <a:rPr lang="es-ES" dirty="0" err="1"/>
              <a:t>of</a:t>
            </a:r>
            <a:r>
              <a:rPr lang="es-ES" dirty="0"/>
              <a:t> </a:t>
            </a:r>
            <a:r>
              <a:rPr lang="es-ES" dirty="0" err="1"/>
              <a:t>research</a:t>
            </a:r>
            <a:endParaRPr lang="es-ES" dirty="0"/>
          </a:p>
        </p:txBody>
      </p:sp>
      <p:sp>
        <p:nvSpPr>
          <p:cNvPr id="19" name="Rectangle 18">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51808AB-2943-464C-A710-F2A18D869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a:extLst>
              <a:ext uri="{FF2B5EF4-FFF2-40B4-BE49-F238E27FC236}">
                <a16:creationId xmlns:a16="http://schemas.microsoft.com/office/drawing/2014/main" id="{4C7F6019-D018-95CF-2D32-97DDAAEAC767}"/>
              </a:ext>
            </a:extLst>
          </p:cNvPr>
          <p:cNvSpPr>
            <a:spLocks noGrp="1"/>
          </p:cNvSpPr>
          <p:nvPr>
            <p:ph type="sldNum" sz="quarter" idx="12"/>
          </p:nvPr>
        </p:nvSpPr>
        <p:spPr>
          <a:xfrm>
            <a:off x="11454317" y="6420414"/>
            <a:ext cx="637909" cy="365125"/>
          </a:xfrm>
        </p:spPr>
        <p:txBody>
          <a:bodyPr>
            <a:normAutofit/>
          </a:bodyPr>
          <a:lstStyle/>
          <a:p>
            <a:pPr>
              <a:spcAft>
                <a:spcPts val="600"/>
              </a:spcAft>
            </a:pPr>
            <a:fld id="{DFDF98CC-160E-494C-8C3C-8CDC5FA257DE}" type="slidenum">
              <a:rPr lang="en-US" smtClean="0"/>
              <a:pPr>
                <a:spcAft>
                  <a:spcPts val="600"/>
                </a:spcAft>
              </a:pPr>
              <a:t>74</a:t>
            </a:fld>
            <a:endParaRPr lang="en-US"/>
          </a:p>
        </p:txBody>
      </p:sp>
      <p:graphicFrame>
        <p:nvGraphicFramePr>
          <p:cNvPr id="6" name="Marcador de contenido 2">
            <a:extLst>
              <a:ext uri="{FF2B5EF4-FFF2-40B4-BE49-F238E27FC236}">
                <a16:creationId xmlns:a16="http://schemas.microsoft.com/office/drawing/2014/main" id="{D4BEDF83-EB8C-3E04-A5C1-CA03E94A6EAD}"/>
              </a:ext>
            </a:extLst>
          </p:cNvPr>
          <p:cNvGraphicFramePr>
            <a:graphicFrameLocks noGrp="1"/>
          </p:cNvGraphicFramePr>
          <p:nvPr>
            <p:ph idx="1"/>
            <p:extLst>
              <p:ext uri="{D42A27DB-BD31-4B8C-83A1-F6EECF244321}">
                <p14:modId xmlns:p14="http://schemas.microsoft.com/office/powerpoint/2010/main" val="3225785506"/>
              </p:ext>
            </p:extLst>
          </p:nvPr>
        </p:nvGraphicFramePr>
        <p:xfrm>
          <a:off x="6662738" y="969963"/>
          <a:ext cx="5021262" cy="4870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41552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8" name="Rectangle 3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41">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0" name="Rectangle 43">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4" descr="Different coloured question marks">
            <a:extLst>
              <a:ext uri="{FF2B5EF4-FFF2-40B4-BE49-F238E27FC236}">
                <a16:creationId xmlns:a16="http://schemas.microsoft.com/office/drawing/2014/main" id="{AEC97524-EE9E-64D9-AFF0-005EB6810552}"/>
              </a:ext>
            </a:extLst>
          </p:cNvPr>
          <p:cNvPicPr>
            <a:picLocks noChangeAspect="1"/>
          </p:cNvPicPr>
          <p:nvPr/>
        </p:nvPicPr>
        <p:blipFill rotWithShape="1">
          <a:blip r:embed="rId2"/>
          <a:srcRect r="25"/>
          <a:stretch/>
        </p:blipFill>
        <p:spPr>
          <a:xfrm>
            <a:off x="20" y="10"/>
            <a:ext cx="12188932" cy="6857990"/>
          </a:xfrm>
          <a:prstGeom prst="rect">
            <a:avLst/>
          </a:prstGeom>
        </p:spPr>
      </p:pic>
      <p:sp>
        <p:nvSpPr>
          <p:cNvPr id="61" name="Rectangle 45">
            <a:extLst>
              <a:ext uri="{FF2B5EF4-FFF2-40B4-BE49-F238E27FC236}">
                <a16:creationId xmlns:a16="http://schemas.microsoft.com/office/drawing/2014/main" id="{475D337E-317A-4DE5-A744-F0371BBDA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1"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9DB6E84-2087-1A01-B851-933AE6BBB8B6}"/>
              </a:ext>
            </a:extLst>
          </p:cNvPr>
          <p:cNvSpPr>
            <a:spLocks noGrp="1"/>
          </p:cNvSpPr>
          <p:nvPr>
            <p:ph type="title"/>
          </p:nvPr>
        </p:nvSpPr>
        <p:spPr>
          <a:xfrm>
            <a:off x="6652948" y="971397"/>
            <a:ext cx="5040784" cy="2333778"/>
          </a:xfrm>
        </p:spPr>
        <p:txBody>
          <a:bodyPr vert="horz" lIns="91440" tIns="45720" rIns="91440" bIns="45720" rtlCol="0" anchor="t">
            <a:normAutofit/>
          </a:bodyPr>
          <a:lstStyle/>
          <a:p>
            <a:pPr algn="r">
              <a:lnSpc>
                <a:spcPct val="90000"/>
              </a:lnSpc>
            </a:pPr>
            <a:br>
              <a:rPr lang="en-US" sz="3000" dirty="0">
                <a:solidFill>
                  <a:srgbClr val="FFFFFF"/>
                </a:solidFill>
              </a:rPr>
            </a:br>
            <a:r>
              <a:rPr lang="en-US" sz="3000" dirty="0">
                <a:solidFill>
                  <a:srgbClr val="FFFFFF"/>
                </a:solidFill>
              </a:rPr>
              <a:t>Thanks for your attention.</a:t>
            </a:r>
            <a:br>
              <a:rPr lang="en-US" sz="3000" dirty="0">
                <a:solidFill>
                  <a:srgbClr val="FFFFFF"/>
                </a:solidFill>
              </a:rPr>
            </a:br>
            <a:br>
              <a:rPr lang="en-US" sz="3000" dirty="0">
                <a:solidFill>
                  <a:srgbClr val="FFFFFF"/>
                </a:solidFill>
              </a:rPr>
            </a:br>
            <a:r>
              <a:rPr lang="en-US" sz="3000" dirty="0">
                <a:solidFill>
                  <a:srgbClr val="FFFFFF"/>
                </a:solidFill>
              </a:rPr>
              <a:t>Any questions?</a:t>
            </a:r>
            <a:br>
              <a:rPr lang="en-US" sz="3000" dirty="0">
                <a:solidFill>
                  <a:srgbClr val="FFFFFF"/>
                </a:solidFill>
              </a:rPr>
            </a:br>
            <a:endParaRPr lang="en-US" sz="3000" dirty="0">
              <a:solidFill>
                <a:srgbClr val="FFFFFF"/>
              </a:solidFill>
            </a:endParaRPr>
          </a:p>
        </p:txBody>
      </p:sp>
      <p:sp>
        <p:nvSpPr>
          <p:cNvPr id="62" name="Rectangle 47">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2947"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número de diapositiva 2">
            <a:extLst>
              <a:ext uri="{FF2B5EF4-FFF2-40B4-BE49-F238E27FC236}">
                <a16:creationId xmlns:a16="http://schemas.microsoft.com/office/drawing/2014/main" id="{DD197A88-DDE0-1617-95E3-9C0C48C0BE86}"/>
              </a:ext>
            </a:extLst>
          </p:cNvPr>
          <p:cNvSpPr>
            <a:spLocks noGrp="1"/>
          </p:cNvSpPr>
          <p:nvPr>
            <p:ph type="sldNum" sz="quarter" idx="12"/>
          </p:nvPr>
        </p:nvSpPr>
        <p:spPr/>
        <p:txBody>
          <a:bodyPr/>
          <a:lstStyle/>
          <a:p>
            <a:fld id="{DFDF98CC-160E-494C-8C3C-8CDC5FA257DE}" type="slidenum">
              <a:rPr lang="en-US" smtClean="0"/>
              <a:t>75</a:t>
            </a:fld>
            <a:endParaRPr lang="en-US"/>
          </a:p>
        </p:txBody>
      </p:sp>
    </p:spTree>
    <p:extLst>
      <p:ext uri="{BB962C8B-B14F-4D97-AF65-F5344CB8AC3E}">
        <p14:creationId xmlns:p14="http://schemas.microsoft.com/office/powerpoint/2010/main" val="842001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B293FF64-0471-50BA-9D7B-F7E010E03D75}"/>
              </a:ext>
            </a:extLst>
          </p:cNvPr>
          <p:cNvSpPr>
            <a:spLocks noGrp="1"/>
          </p:cNvSpPr>
          <p:nvPr>
            <p:ph type="title"/>
          </p:nvPr>
        </p:nvSpPr>
        <p:spPr>
          <a:xfrm>
            <a:off x="517870" y="978408"/>
            <a:ext cx="5021182" cy="1709890"/>
          </a:xfrm>
        </p:spPr>
        <p:txBody>
          <a:bodyPr vert="horz" lIns="91440" tIns="45720" rIns="91440" bIns="45720" rtlCol="0" anchor="t">
            <a:normAutofit/>
          </a:bodyPr>
          <a:lstStyle/>
          <a:p>
            <a:pPr>
              <a:lnSpc>
                <a:spcPct val="90000"/>
              </a:lnSpc>
            </a:pPr>
            <a:r>
              <a:rPr lang="en-US" dirty="0">
                <a:solidFill>
                  <a:schemeClr val="tx2"/>
                </a:solidFill>
              </a:rPr>
              <a:t>Kalman filtering (KF)</a:t>
            </a:r>
          </a:p>
        </p:txBody>
      </p:sp>
      <p:sp>
        <p:nvSpPr>
          <p:cNvPr id="25" name="Rectangle 24">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Diagrama&#10;&#10;Descripción generada automáticamente">
            <a:extLst>
              <a:ext uri="{FF2B5EF4-FFF2-40B4-BE49-F238E27FC236}">
                <a16:creationId xmlns:a16="http://schemas.microsoft.com/office/drawing/2014/main" id="{C27A9601-9966-5F7E-744C-49397117F4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2839" y="2914651"/>
            <a:ext cx="9406323" cy="3433308"/>
          </a:xfrm>
          <a:prstGeom prst="rect">
            <a:avLst/>
          </a:prstGeom>
        </p:spPr>
      </p:pic>
      <p:sp>
        <p:nvSpPr>
          <p:cNvPr id="3" name="Marcador de número de diapositiva 2">
            <a:extLst>
              <a:ext uri="{FF2B5EF4-FFF2-40B4-BE49-F238E27FC236}">
                <a16:creationId xmlns:a16="http://schemas.microsoft.com/office/drawing/2014/main" id="{2875322F-600E-AA0A-5F79-9F6C31ECBF81}"/>
              </a:ext>
            </a:extLst>
          </p:cNvPr>
          <p:cNvSpPr>
            <a:spLocks noGrp="1"/>
          </p:cNvSpPr>
          <p:nvPr>
            <p:ph type="sldNum" sz="quarter" idx="12"/>
          </p:nvPr>
        </p:nvSpPr>
        <p:spPr/>
        <p:txBody>
          <a:bodyPr/>
          <a:lstStyle/>
          <a:p>
            <a:fld id="{DFDF98CC-160E-494C-8C3C-8CDC5FA257DE}" type="slidenum">
              <a:rPr lang="en-US" smtClean="0"/>
              <a:t>8</a:t>
            </a:fld>
            <a:endParaRPr lang="en-US"/>
          </a:p>
        </p:txBody>
      </p:sp>
      <p:sp>
        <p:nvSpPr>
          <p:cNvPr id="4" name="CuadroTexto 3">
            <a:extLst>
              <a:ext uri="{FF2B5EF4-FFF2-40B4-BE49-F238E27FC236}">
                <a16:creationId xmlns:a16="http://schemas.microsoft.com/office/drawing/2014/main" id="{E21FD901-2820-206D-DD43-D0A3092E36A9}"/>
              </a:ext>
            </a:extLst>
          </p:cNvPr>
          <p:cNvSpPr txBox="1"/>
          <p:nvPr/>
        </p:nvSpPr>
        <p:spPr>
          <a:xfrm>
            <a:off x="7341781" y="2514600"/>
            <a:ext cx="2848729" cy="369332"/>
          </a:xfrm>
          <a:prstGeom prst="rect">
            <a:avLst/>
          </a:prstGeom>
          <a:noFill/>
        </p:spPr>
        <p:txBody>
          <a:bodyPr wrap="none" rtlCol="0">
            <a:spAutoFit/>
          </a:bodyPr>
          <a:lstStyle/>
          <a:p>
            <a:pPr algn="l"/>
            <a:r>
              <a:rPr lang="en-US" sz="1800" b="0" i="0" u="none" strike="noStrike" baseline="0" dirty="0">
                <a:solidFill>
                  <a:srgbClr val="000000"/>
                </a:solidFill>
                <a:latin typeface="F28"/>
              </a:rPr>
              <a:t>[</a:t>
            </a:r>
            <a:r>
              <a:rPr lang="en-US" sz="1800" b="0" i="0" u="none" strike="noStrike" baseline="0" dirty="0">
                <a:solidFill>
                  <a:srgbClr val="00FF00"/>
                </a:solidFill>
                <a:latin typeface="F28"/>
              </a:rPr>
              <a:t>Grewal and Andrews, 2015</a:t>
            </a:r>
            <a:r>
              <a:rPr lang="en-US" sz="1800" b="0" i="0" u="none" strike="noStrike" baseline="0" dirty="0">
                <a:solidFill>
                  <a:srgbClr val="000000"/>
                </a:solidFill>
                <a:latin typeface="F28"/>
              </a:rPr>
              <a:t>]</a:t>
            </a:r>
            <a:endParaRPr lang="es-ES" dirty="0"/>
          </a:p>
        </p:txBody>
      </p:sp>
    </p:spTree>
    <p:extLst>
      <p:ext uri="{BB962C8B-B14F-4D97-AF65-F5344CB8AC3E}">
        <p14:creationId xmlns:p14="http://schemas.microsoft.com/office/powerpoint/2010/main" val="649222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16">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677C75A-BC42-54F3-B044-9E64F92553FF}"/>
              </a:ext>
            </a:extLst>
          </p:cNvPr>
          <p:cNvSpPr>
            <a:spLocks noGrp="1"/>
          </p:cNvSpPr>
          <p:nvPr>
            <p:ph type="title"/>
          </p:nvPr>
        </p:nvSpPr>
        <p:spPr>
          <a:xfrm>
            <a:off x="517868" y="976160"/>
            <a:ext cx="6144231" cy="1934172"/>
          </a:xfrm>
        </p:spPr>
        <p:txBody>
          <a:bodyPr>
            <a:normAutofit/>
          </a:bodyPr>
          <a:lstStyle/>
          <a:p>
            <a:r>
              <a:rPr lang="es-ES" dirty="0"/>
              <a:t>Basic KF </a:t>
            </a:r>
            <a:r>
              <a:rPr lang="es-ES" dirty="0" err="1"/>
              <a:t>equation</a:t>
            </a:r>
            <a:endParaRPr lang="es-ES" dirty="0"/>
          </a:p>
        </p:txBody>
      </p:sp>
      <p:sp>
        <p:nvSpPr>
          <p:cNvPr id="26" name="Rectangle 18">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0">
            <a:extLst>
              <a:ext uri="{FF2B5EF4-FFF2-40B4-BE49-F238E27FC236}">
                <a16:creationId xmlns:a16="http://schemas.microsoft.com/office/drawing/2014/main" id="{A133035C-46AF-4B6B-A264-C0D48C50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8379" y="610900"/>
            <a:ext cx="393922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número de diapositiva 2">
            <a:extLst>
              <a:ext uri="{FF2B5EF4-FFF2-40B4-BE49-F238E27FC236}">
                <a16:creationId xmlns:a16="http://schemas.microsoft.com/office/drawing/2014/main" id="{5CA59EC7-E56C-A739-4B74-3BDE58AFE5A9}"/>
              </a:ext>
            </a:extLst>
          </p:cNvPr>
          <p:cNvSpPr>
            <a:spLocks noGrp="1"/>
          </p:cNvSpPr>
          <p:nvPr>
            <p:ph type="sldNum" sz="quarter" idx="12"/>
          </p:nvPr>
        </p:nvSpPr>
        <p:spPr/>
        <p:txBody>
          <a:bodyPr/>
          <a:lstStyle/>
          <a:p>
            <a:fld id="{DFDF98CC-160E-494C-8C3C-8CDC5FA257DE}" type="slidenum">
              <a:rPr lang="en-US" smtClean="0"/>
              <a:t>9</a:t>
            </a:fld>
            <a:endParaRPr lang="en-US"/>
          </a:p>
        </p:txBody>
      </p:sp>
      <p:sp>
        <p:nvSpPr>
          <p:cNvPr id="6" name="Marcador de contenido 5">
            <a:extLst>
              <a:ext uri="{FF2B5EF4-FFF2-40B4-BE49-F238E27FC236}">
                <a16:creationId xmlns:a16="http://schemas.microsoft.com/office/drawing/2014/main" id="{950D266F-D75F-3A06-328D-BFA921F163AA}"/>
              </a:ext>
            </a:extLst>
          </p:cNvPr>
          <p:cNvSpPr>
            <a:spLocks noGrp="1"/>
          </p:cNvSpPr>
          <p:nvPr>
            <p:ph idx="1"/>
          </p:nvPr>
        </p:nvSpPr>
        <p:spPr>
          <a:xfrm>
            <a:off x="2546498" y="2961167"/>
            <a:ext cx="4115601" cy="2878554"/>
          </a:xfrm>
        </p:spPr>
        <p:txBody>
          <a:bodyPr>
            <a:normAutofit lnSpcReduction="10000"/>
          </a:bodyPr>
          <a:lstStyle/>
          <a:p>
            <a:pPr algn="ctr"/>
            <a:r>
              <a:rPr lang="es-ES" dirty="0" err="1"/>
              <a:t>Our</a:t>
            </a:r>
            <a:r>
              <a:rPr lang="es-ES" dirty="0"/>
              <a:t> </a:t>
            </a:r>
            <a:r>
              <a:rPr lang="es-ES" dirty="0" err="1"/>
              <a:t>goal</a:t>
            </a:r>
            <a:r>
              <a:rPr lang="es-ES" dirty="0"/>
              <a:t>: </a:t>
            </a:r>
            <a:r>
              <a:rPr lang="es-ES" dirty="0" err="1"/>
              <a:t>find</a:t>
            </a:r>
            <a:r>
              <a:rPr lang="es-ES" dirty="0"/>
              <a:t> </a:t>
            </a:r>
            <a:r>
              <a:rPr lang="es-ES" dirty="0" err="1"/>
              <a:t>updated</a:t>
            </a:r>
            <a:r>
              <a:rPr lang="es-ES" dirty="0"/>
              <a:t> </a:t>
            </a:r>
            <a:r>
              <a:rPr lang="es-ES" dirty="0" err="1"/>
              <a:t>estimate</a:t>
            </a:r>
            <a:r>
              <a:rPr lang="es-ES" dirty="0"/>
              <a:t> </a:t>
            </a:r>
            <a:r>
              <a:rPr lang="es-ES" dirty="0" err="1"/>
              <a:t>of</a:t>
            </a:r>
            <a:r>
              <a:rPr lang="es-ES" dirty="0"/>
              <a:t> “</a:t>
            </a:r>
            <a:r>
              <a:rPr lang="es-ES" dirty="0" err="1"/>
              <a:t>signal</a:t>
            </a:r>
            <a:r>
              <a:rPr lang="es-ES" dirty="0"/>
              <a:t>”</a:t>
            </a:r>
          </a:p>
          <a:p>
            <a:pPr algn="ctr"/>
            <a:endParaRPr lang="es-ES" dirty="0"/>
          </a:p>
          <a:p>
            <a:pPr algn="ctr"/>
            <a:endParaRPr lang="es-ES" dirty="0"/>
          </a:p>
          <a:p>
            <a:pPr algn="ctr"/>
            <a:endParaRPr lang="es-ES" dirty="0"/>
          </a:p>
          <a:p>
            <a:pPr algn="ctr"/>
            <a:r>
              <a:rPr lang="es-ES" dirty="0"/>
              <a:t>2 </a:t>
            </a:r>
            <a:r>
              <a:rPr lang="es-ES" dirty="0" err="1"/>
              <a:t>information</a:t>
            </a:r>
            <a:r>
              <a:rPr lang="es-ES" dirty="0"/>
              <a:t> </a:t>
            </a:r>
            <a:r>
              <a:rPr lang="es-ES" dirty="0" err="1"/>
              <a:t>sources</a:t>
            </a:r>
            <a:r>
              <a:rPr lang="es-ES" dirty="0"/>
              <a:t> </a:t>
            </a:r>
            <a:r>
              <a:rPr lang="es-ES" dirty="0" err="1"/>
              <a:t>get</a:t>
            </a:r>
            <a:r>
              <a:rPr lang="es-ES" dirty="0"/>
              <a:t> </a:t>
            </a:r>
            <a:r>
              <a:rPr lang="es-ES" dirty="0" err="1"/>
              <a:t>mixed</a:t>
            </a:r>
            <a:r>
              <a:rPr lang="es-ES" dirty="0"/>
              <a:t>: </a:t>
            </a:r>
            <a:r>
              <a:rPr lang="es-ES" dirty="0" err="1"/>
              <a:t>model</a:t>
            </a:r>
            <a:r>
              <a:rPr lang="es-ES" dirty="0"/>
              <a:t> vs. </a:t>
            </a:r>
            <a:r>
              <a:rPr lang="es-ES" dirty="0" err="1"/>
              <a:t>noisy</a:t>
            </a:r>
            <a:r>
              <a:rPr lang="es-ES" dirty="0"/>
              <a:t> </a:t>
            </a:r>
            <a:r>
              <a:rPr lang="es-ES" dirty="0" err="1"/>
              <a:t>measurement</a:t>
            </a:r>
            <a:endParaRPr lang="es-ES" dirty="0"/>
          </a:p>
        </p:txBody>
      </p:sp>
      <p:pic>
        <p:nvPicPr>
          <p:cNvPr id="9" name="Imagen 8">
            <a:extLst>
              <a:ext uri="{FF2B5EF4-FFF2-40B4-BE49-F238E27FC236}">
                <a16:creationId xmlns:a16="http://schemas.microsoft.com/office/drawing/2014/main" id="{EB411EB7-ED34-8929-473F-11BBAF9A5F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241" y="4019893"/>
            <a:ext cx="6144231" cy="710266"/>
          </a:xfrm>
          <a:prstGeom prst="rect">
            <a:avLst/>
          </a:prstGeom>
        </p:spPr>
      </p:pic>
    </p:spTree>
    <p:extLst>
      <p:ext uri="{BB962C8B-B14F-4D97-AF65-F5344CB8AC3E}">
        <p14:creationId xmlns:p14="http://schemas.microsoft.com/office/powerpoint/2010/main" val="755097952"/>
      </p:ext>
    </p:extLst>
  </p:cSld>
  <p:clrMapOvr>
    <a:masterClrMapping/>
  </p:clrMapOvr>
</p:sld>
</file>

<file path=ppt/theme/theme1.xml><?xml version="1.0" encoding="utf-8"?>
<a:theme xmlns:a="http://schemas.openxmlformats.org/drawingml/2006/main" name="GestaltVTI">
  <a:themeElements>
    <a:clrScheme name="Custom 86">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2631</TotalTime>
  <Words>1288</Words>
  <Application>Microsoft Office PowerPoint</Application>
  <PresentationFormat>Panorámica</PresentationFormat>
  <Paragraphs>308</Paragraphs>
  <Slides>75</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75</vt:i4>
      </vt:variant>
    </vt:vector>
  </HeadingPairs>
  <TitlesOfParts>
    <vt:vector size="84" baseType="lpstr">
      <vt:lpstr>F19</vt:lpstr>
      <vt:lpstr>F22</vt:lpstr>
      <vt:lpstr>F28</vt:lpstr>
      <vt:lpstr>Arial</vt:lpstr>
      <vt:lpstr>Bierstadt</vt:lpstr>
      <vt:lpstr>Calibri</vt:lpstr>
      <vt:lpstr>Cambria Math</vt:lpstr>
      <vt:lpstr>Times New Roman</vt:lpstr>
      <vt:lpstr>GestaltVTI</vt:lpstr>
      <vt:lpstr>Neural-Kalman Schemes for Non-Stationary Channel Tracking and Learning  March 13, 2023</vt:lpstr>
      <vt:lpstr>Index</vt:lpstr>
      <vt:lpstr>Our goal</vt:lpstr>
      <vt:lpstr>Our goal</vt:lpstr>
      <vt:lpstr>Presentación de PowerPoint</vt:lpstr>
      <vt:lpstr>Statement of the problem</vt:lpstr>
      <vt:lpstr>OFDM system</vt:lpstr>
      <vt:lpstr>Kalman filtering (KF)</vt:lpstr>
      <vt:lpstr>Basic KF equation</vt:lpstr>
      <vt:lpstr>KF steps</vt:lpstr>
      <vt:lpstr>KF for OFDM: lit rev</vt:lpstr>
      <vt:lpstr>Tap persistence process</vt:lpstr>
      <vt:lpstr>Empirical values for tap death/birth</vt:lpstr>
      <vt:lpstr>Presentación de PowerPoint</vt:lpstr>
      <vt:lpstr>Novel contributions</vt:lpstr>
      <vt:lpstr>Simplified Maximum A Posteriori (SMAP) Multipath Detection</vt:lpstr>
      <vt:lpstr>Three heuristics </vt:lpstr>
      <vt:lpstr>Sudden death</vt:lpstr>
      <vt:lpstr>Sudden death</vt:lpstr>
      <vt:lpstr>Slow death</vt:lpstr>
      <vt:lpstr>Slow death</vt:lpstr>
      <vt:lpstr>Slow death</vt:lpstr>
      <vt:lpstr>Birth</vt:lpstr>
      <vt:lpstr>Birth</vt:lpstr>
      <vt:lpstr>Birth</vt:lpstr>
      <vt:lpstr>SMAP simulation</vt:lpstr>
      <vt:lpstr>KF does not detect change-points</vt:lpstr>
      <vt:lpstr>SMAP detects changepoints</vt:lpstr>
      <vt:lpstr>SMAP reduces estimation error</vt:lpstr>
      <vt:lpstr>SMAP is not overfitted</vt:lpstr>
      <vt:lpstr>SMAP reduces BER</vt:lpstr>
      <vt:lpstr>SNR + SMAP</vt:lpstr>
      <vt:lpstr>SNR + SMAP slightly improves performance</vt:lpstr>
      <vt:lpstr>SMAP is robust to SNR drift</vt:lpstr>
      <vt:lpstr>Presentación de PowerPoint</vt:lpstr>
      <vt:lpstr>Novel contributions</vt:lpstr>
      <vt:lpstr>Neural-Network-switched Kalman Filters (NNKF)</vt:lpstr>
      <vt:lpstr>Neural Networks</vt:lpstr>
      <vt:lpstr>NNKF detects birth/death, improves CTMSE</vt:lpstr>
      <vt:lpstr>Perfect tracking precision</vt:lpstr>
      <vt:lpstr>Robust to P</vt:lpstr>
      <vt:lpstr>Presentación de PowerPoint</vt:lpstr>
      <vt:lpstr>Novel contributions</vt:lpstr>
      <vt:lpstr>Partial tap dynamics</vt:lpstr>
      <vt:lpstr>Correlated subtaps</vt:lpstr>
      <vt:lpstr>Correlated subtaps</vt:lpstr>
      <vt:lpstr>Correlated subtaps</vt:lpstr>
      <vt:lpstr>Gradual tap drift</vt:lpstr>
      <vt:lpstr>Lateral subtap hopping</vt:lpstr>
      <vt:lpstr>Lateral hopping example</vt:lpstr>
      <vt:lpstr>Lateral hopping example</vt:lpstr>
      <vt:lpstr>Lateral hopping example</vt:lpstr>
      <vt:lpstr>Lateral hopping example</vt:lpstr>
      <vt:lpstr>Unstereotyped dynamics</vt:lpstr>
      <vt:lpstr>Partial tap dynamics</vt:lpstr>
      <vt:lpstr>A model for partial taps</vt:lpstr>
      <vt:lpstr>Partial tap hopping</vt:lpstr>
      <vt:lpstr>A neural detector for lateral hops</vt:lpstr>
      <vt:lpstr>Good performance</vt:lpstr>
      <vt:lpstr>Presentación de PowerPoint</vt:lpstr>
      <vt:lpstr>Novel contributions</vt:lpstr>
      <vt:lpstr>The NNKF/KF divide is everywhere</vt:lpstr>
      <vt:lpstr>Abrupt changes both in finance and communications</vt:lpstr>
      <vt:lpstr>Presentación de PowerPoint</vt:lpstr>
      <vt:lpstr>Presentación de PowerPoint</vt:lpstr>
      <vt:lpstr>Neural-Kalman Market Hypothesis</vt:lpstr>
      <vt:lpstr>Investors as KF vs. NNKF</vt:lpstr>
      <vt:lpstr>Neurosocial evidence for NKP</vt:lpstr>
      <vt:lpstr>Real-world HLABAFEO performance</vt:lpstr>
      <vt:lpstr>Takeaways for engineering</vt:lpstr>
      <vt:lpstr>Final summary</vt:lpstr>
      <vt:lpstr>Presentación de PowerPoint</vt:lpstr>
      <vt:lpstr>Conclusions</vt:lpstr>
      <vt:lpstr>Further lines of research</vt:lpstr>
      <vt:lpstr> Thanks for your attention.  Any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Neural-Kalman Schemes for Non-Stationary Channel Tracking and Learning</dc:title>
  <dc:creator>Diego Méndez Romero</dc:creator>
  <cp:lastModifiedBy>Diego Méndez Romero</cp:lastModifiedBy>
  <cp:revision>174</cp:revision>
  <dcterms:created xsi:type="dcterms:W3CDTF">2023-03-06T19:12:58Z</dcterms:created>
  <dcterms:modified xsi:type="dcterms:W3CDTF">2023-03-13T07:57:23Z</dcterms:modified>
</cp:coreProperties>
</file>